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5D6"/>
    <a:srgbClr val="2B589A"/>
    <a:srgbClr val="6EB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p:cViewPr varScale="1">
        <p:scale>
          <a:sx n="81" d="100"/>
          <a:sy n="81" d="100"/>
        </p:scale>
        <p:origin x="46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B2CE-1874-4A0D-9454-86D2A2FB46E0}"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DAFF0A4C-B55E-4590-BD9E-631B88C89012}">
      <dgm:prSet/>
      <dgm:spPr/>
      <dgm:t>
        <a:bodyPr/>
        <a:lstStyle/>
        <a:p>
          <a:pPr>
            <a:defRPr b="1"/>
          </a:pPr>
          <a:r>
            <a:rPr lang="en-US"/>
            <a:t>9:00 AM – 10:00 AM</a:t>
          </a:r>
        </a:p>
      </dgm:t>
    </dgm:pt>
    <dgm:pt modelId="{108EB7C6-2DDD-4AD8-AD05-B70820309907}" type="parTrans" cxnId="{AA6400CB-6905-4A9D-B42A-DD1AC067C57E}">
      <dgm:prSet/>
      <dgm:spPr/>
      <dgm:t>
        <a:bodyPr/>
        <a:lstStyle/>
        <a:p>
          <a:endParaRPr lang="en-US"/>
        </a:p>
      </dgm:t>
    </dgm:pt>
    <dgm:pt modelId="{E4D95FCA-E966-4DC4-B39B-A9D9920FE9F9}" type="sibTrans" cxnId="{AA6400CB-6905-4A9D-B42A-DD1AC067C57E}">
      <dgm:prSet/>
      <dgm:spPr/>
      <dgm:t>
        <a:bodyPr/>
        <a:lstStyle/>
        <a:p>
          <a:endParaRPr lang="en-US"/>
        </a:p>
      </dgm:t>
    </dgm:pt>
    <dgm:pt modelId="{A8720A7B-99C1-4AAC-BF31-AD8F78E75175}">
      <dgm:prSet/>
      <dgm:spPr/>
      <dgm:t>
        <a:bodyPr/>
        <a:lstStyle/>
        <a:p>
          <a:r>
            <a:rPr lang="en-US"/>
            <a:t>Breakfast</a:t>
          </a:r>
        </a:p>
      </dgm:t>
    </dgm:pt>
    <dgm:pt modelId="{F143636A-EBA6-4DE1-B20A-E6A5F6D06872}" type="parTrans" cxnId="{950FB2C4-1595-4273-8A95-47CBD2924B38}">
      <dgm:prSet/>
      <dgm:spPr/>
      <dgm:t>
        <a:bodyPr/>
        <a:lstStyle/>
        <a:p>
          <a:endParaRPr lang="en-US"/>
        </a:p>
      </dgm:t>
    </dgm:pt>
    <dgm:pt modelId="{B91ACDA1-1CC9-4F3D-85F2-C579211AFED9}" type="sibTrans" cxnId="{950FB2C4-1595-4273-8A95-47CBD2924B38}">
      <dgm:prSet/>
      <dgm:spPr/>
      <dgm:t>
        <a:bodyPr/>
        <a:lstStyle/>
        <a:p>
          <a:endParaRPr lang="en-US"/>
        </a:p>
      </dgm:t>
    </dgm:pt>
    <dgm:pt modelId="{FD66650B-0988-42D2-80DB-0B9E285745B3}">
      <dgm:prSet/>
      <dgm:spPr/>
      <dgm:t>
        <a:bodyPr/>
        <a:lstStyle/>
        <a:p>
          <a:pPr>
            <a:defRPr b="1"/>
          </a:pPr>
          <a:r>
            <a:rPr lang="en-US"/>
            <a:t>10:00 AM – 11:00 AM</a:t>
          </a:r>
        </a:p>
      </dgm:t>
    </dgm:pt>
    <dgm:pt modelId="{837DCD40-52C8-463B-908B-E5F3F6E1226B}" type="parTrans" cxnId="{2EACCADD-6E66-4C50-A643-340F350B6017}">
      <dgm:prSet/>
      <dgm:spPr/>
      <dgm:t>
        <a:bodyPr/>
        <a:lstStyle/>
        <a:p>
          <a:endParaRPr lang="en-US"/>
        </a:p>
      </dgm:t>
    </dgm:pt>
    <dgm:pt modelId="{F3D29282-2A61-4608-A6EF-4ADFBD1705A0}" type="sibTrans" cxnId="{2EACCADD-6E66-4C50-A643-340F350B6017}">
      <dgm:prSet/>
      <dgm:spPr/>
      <dgm:t>
        <a:bodyPr/>
        <a:lstStyle/>
        <a:p>
          <a:endParaRPr lang="en-US"/>
        </a:p>
      </dgm:t>
    </dgm:pt>
    <dgm:pt modelId="{50F29F28-338D-432B-AA7C-14B5FE2DB345}">
      <dgm:prSet/>
      <dgm:spPr/>
      <dgm:t>
        <a:bodyPr/>
        <a:lstStyle/>
        <a:p>
          <a:r>
            <a:rPr lang="en-US"/>
            <a:t>Keynote speaker</a:t>
          </a:r>
        </a:p>
      </dgm:t>
    </dgm:pt>
    <dgm:pt modelId="{07F17E71-7044-475D-B00A-CAB4AFDA5245}" type="parTrans" cxnId="{A0A7CB63-14F3-4BE1-B3CC-E06D9D160816}">
      <dgm:prSet/>
      <dgm:spPr/>
      <dgm:t>
        <a:bodyPr/>
        <a:lstStyle/>
        <a:p>
          <a:endParaRPr lang="en-US"/>
        </a:p>
      </dgm:t>
    </dgm:pt>
    <dgm:pt modelId="{8BC245AE-F2A3-4A3B-813D-8660E12C7261}" type="sibTrans" cxnId="{A0A7CB63-14F3-4BE1-B3CC-E06D9D160816}">
      <dgm:prSet/>
      <dgm:spPr/>
      <dgm:t>
        <a:bodyPr/>
        <a:lstStyle/>
        <a:p>
          <a:endParaRPr lang="en-US"/>
        </a:p>
      </dgm:t>
    </dgm:pt>
    <dgm:pt modelId="{E50D6403-A9AC-4489-BF81-A6B095FC1DFC}">
      <dgm:prSet/>
      <dgm:spPr/>
      <dgm:t>
        <a:bodyPr/>
        <a:lstStyle/>
        <a:p>
          <a:pPr>
            <a:defRPr b="1"/>
          </a:pPr>
          <a:r>
            <a:rPr lang="en-US"/>
            <a:t>11:15 AM – 12:00 PM</a:t>
          </a:r>
        </a:p>
      </dgm:t>
    </dgm:pt>
    <dgm:pt modelId="{C25F6B17-51F4-43E3-9E27-36BC2F5FA0C1}" type="parTrans" cxnId="{A84D2C13-C213-420C-BA7C-39D7D9E8FB73}">
      <dgm:prSet/>
      <dgm:spPr/>
      <dgm:t>
        <a:bodyPr/>
        <a:lstStyle/>
        <a:p>
          <a:endParaRPr lang="en-US"/>
        </a:p>
      </dgm:t>
    </dgm:pt>
    <dgm:pt modelId="{37F7A3F3-37E6-4A96-AF07-47A08B7C86BB}" type="sibTrans" cxnId="{A84D2C13-C213-420C-BA7C-39D7D9E8FB73}">
      <dgm:prSet/>
      <dgm:spPr/>
      <dgm:t>
        <a:bodyPr/>
        <a:lstStyle/>
        <a:p>
          <a:endParaRPr lang="en-US"/>
        </a:p>
      </dgm:t>
    </dgm:pt>
    <dgm:pt modelId="{306AF348-CC37-4504-BAFC-7271F9A15597}">
      <dgm:prSet/>
      <dgm:spPr/>
      <dgm:t>
        <a:bodyPr/>
        <a:lstStyle/>
        <a:p>
          <a:r>
            <a:rPr lang="en-US"/>
            <a:t>Breakout sessions</a:t>
          </a:r>
        </a:p>
      </dgm:t>
    </dgm:pt>
    <dgm:pt modelId="{E9D91A76-30BD-48C1-87B6-E88C41CEB35A}" type="parTrans" cxnId="{CE8D4701-0097-4464-B08E-189ED8847B07}">
      <dgm:prSet/>
      <dgm:spPr/>
      <dgm:t>
        <a:bodyPr/>
        <a:lstStyle/>
        <a:p>
          <a:endParaRPr lang="en-US"/>
        </a:p>
      </dgm:t>
    </dgm:pt>
    <dgm:pt modelId="{D4B10EB9-473B-40CC-8A8D-F585BA4AF1A0}" type="sibTrans" cxnId="{CE8D4701-0097-4464-B08E-189ED8847B07}">
      <dgm:prSet/>
      <dgm:spPr/>
      <dgm:t>
        <a:bodyPr/>
        <a:lstStyle/>
        <a:p>
          <a:endParaRPr lang="en-US"/>
        </a:p>
      </dgm:t>
    </dgm:pt>
    <dgm:pt modelId="{AE40CD40-1320-4239-BA7B-A461B71E4D58}">
      <dgm:prSet/>
      <dgm:spPr/>
      <dgm:t>
        <a:bodyPr/>
        <a:lstStyle/>
        <a:p>
          <a:pPr>
            <a:defRPr b="1"/>
          </a:pPr>
          <a:r>
            <a:rPr lang="en-US"/>
            <a:t>12:00 PM – 1:00 PM</a:t>
          </a:r>
        </a:p>
      </dgm:t>
    </dgm:pt>
    <dgm:pt modelId="{57830A61-835C-451B-B37F-FA2AA1AE7516}" type="parTrans" cxnId="{9CBAA139-761E-4833-8501-923566F6C897}">
      <dgm:prSet/>
      <dgm:spPr/>
      <dgm:t>
        <a:bodyPr/>
        <a:lstStyle/>
        <a:p>
          <a:endParaRPr lang="en-US"/>
        </a:p>
      </dgm:t>
    </dgm:pt>
    <dgm:pt modelId="{508F6CB8-2EC7-4845-96C9-9560FE349356}" type="sibTrans" cxnId="{9CBAA139-761E-4833-8501-923566F6C897}">
      <dgm:prSet/>
      <dgm:spPr/>
      <dgm:t>
        <a:bodyPr/>
        <a:lstStyle/>
        <a:p>
          <a:endParaRPr lang="en-US"/>
        </a:p>
      </dgm:t>
    </dgm:pt>
    <dgm:pt modelId="{7759ECE3-04F1-45D5-8F2B-6C53CF262053}">
      <dgm:prSet/>
      <dgm:spPr/>
      <dgm:t>
        <a:bodyPr/>
        <a:lstStyle/>
        <a:p>
          <a:r>
            <a:rPr lang="en-US"/>
            <a:t>Lunch</a:t>
          </a:r>
        </a:p>
      </dgm:t>
    </dgm:pt>
    <dgm:pt modelId="{6C370C74-91C3-4665-AF85-4AB5B226CAA1}" type="parTrans" cxnId="{F185554B-A1C6-4F62-BC65-B7D95779788F}">
      <dgm:prSet/>
      <dgm:spPr/>
      <dgm:t>
        <a:bodyPr/>
        <a:lstStyle/>
        <a:p>
          <a:endParaRPr lang="en-US"/>
        </a:p>
      </dgm:t>
    </dgm:pt>
    <dgm:pt modelId="{D4D184E1-9242-4595-8DC0-09F2F28921CB}" type="sibTrans" cxnId="{F185554B-A1C6-4F62-BC65-B7D95779788F}">
      <dgm:prSet/>
      <dgm:spPr/>
      <dgm:t>
        <a:bodyPr/>
        <a:lstStyle/>
        <a:p>
          <a:endParaRPr lang="en-US"/>
        </a:p>
      </dgm:t>
    </dgm:pt>
    <dgm:pt modelId="{9349865F-B242-44C5-9C5C-B99C70624F85}">
      <dgm:prSet/>
      <dgm:spPr/>
      <dgm:t>
        <a:bodyPr/>
        <a:lstStyle/>
        <a:p>
          <a:pPr>
            <a:defRPr b="1"/>
          </a:pPr>
          <a:r>
            <a:rPr lang="en-US"/>
            <a:t>1:00 PM – 1:45 PM</a:t>
          </a:r>
        </a:p>
      </dgm:t>
    </dgm:pt>
    <dgm:pt modelId="{7C292C4B-DEEE-469C-AF7E-2643406B1E26}" type="parTrans" cxnId="{3A1256BF-3525-4165-BEBE-F2A4DF66920E}">
      <dgm:prSet/>
      <dgm:spPr/>
      <dgm:t>
        <a:bodyPr/>
        <a:lstStyle/>
        <a:p>
          <a:endParaRPr lang="en-US"/>
        </a:p>
      </dgm:t>
    </dgm:pt>
    <dgm:pt modelId="{09F9FF65-CBC1-427B-A7C5-5F5BFA9B6973}" type="sibTrans" cxnId="{3A1256BF-3525-4165-BEBE-F2A4DF66920E}">
      <dgm:prSet/>
      <dgm:spPr/>
      <dgm:t>
        <a:bodyPr/>
        <a:lstStyle/>
        <a:p>
          <a:endParaRPr lang="en-US"/>
        </a:p>
      </dgm:t>
    </dgm:pt>
    <dgm:pt modelId="{2EE28DFA-79CC-42FD-8D01-F2EE2349AE4A}">
      <dgm:prSet/>
      <dgm:spPr/>
      <dgm:t>
        <a:bodyPr/>
        <a:lstStyle/>
        <a:p>
          <a:r>
            <a:rPr lang="en-US"/>
            <a:t>Breakout sessions</a:t>
          </a:r>
        </a:p>
      </dgm:t>
    </dgm:pt>
    <dgm:pt modelId="{25FE666D-0A21-4F43-9C99-4EC249F498D8}" type="parTrans" cxnId="{F686CDFD-228C-4DD7-AA0C-1A0AC2122337}">
      <dgm:prSet/>
      <dgm:spPr/>
      <dgm:t>
        <a:bodyPr/>
        <a:lstStyle/>
        <a:p>
          <a:endParaRPr lang="en-US"/>
        </a:p>
      </dgm:t>
    </dgm:pt>
    <dgm:pt modelId="{0CFA8FAA-CC31-4964-80DD-29AC43962B2B}" type="sibTrans" cxnId="{F686CDFD-228C-4DD7-AA0C-1A0AC2122337}">
      <dgm:prSet/>
      <dgm:spPr/>
      <dgm:t>
        <a:bodyPr/>
        <a:lstStyle/>
        <a:p>
          <a:endParaRPr lang="en-US"/>
        </a:p>
      </dgm:t>
    </dgm:pt>
    <dgm:pt modelId="{9F994079-5D3E-4454-A051-53EDF809DAB9}">
      <dgm:prSet/>
      <dgm:spPr/>
      <dgm:t>
        <a:bodyPr/>
        <a:lstStyle/>
        <a:p>
          <a:pPr>
            <a:defRPr b="1"/>
          </a:pPr>
          <a:r>
            <a:rPr lang="en-US"/>
            <a:t>1:45 PM – 2:00 PM</a:t>
          </a:r>
        </a:p>
      </dgm:t>
    </dgm:pt>
    <dgm:pt modelId="{C1E979D0-24AE-4E67-BC51-341CE597DA98}" type="parTrans" cxnId="{5D41CBC9-F4CE-4D5F-B683-FBD4872FB9EB}">
      <dgm:prSet/>
      <dgm:spPr/>
      <dgm:t>
        <a:bodyPr/>
        <a:lstStyle/>
        <a:p>
          <a:endParaRPr lang="en-US"/>
        </a:p>
      </dgm:t>
    </dgm:pt>
    <dgm:pt modelId="{3EEB95C6-5E1A-4B81-831F-D8EACA0A935C}" type="sibTrans" cxnId="{5D41CBC9-F4CE-4D5F-B683-FBD4872FB9EB}">
      <dgm:prSet/>
      <dgm:spPr/>
      <dgm:t>
        <a:bodyPr/>
        <a:lstStyle/>
        <a:p>
          <a:endParaRPr lang="en-US"/>
        </a:p>
      </dgm:t>
    </dgm:pt>
    <dgm:pt modelId="{82ACBB45-2D22-4B70-A49F-52E6B142068A}">
      <dgm:prSet/>
      <dgm:spPr/>
      <dgm:t>
        <a:bodyPr/>
        <a:lstStyle/>
        <a:p>
          <a:r>
            <a:rPr lang="en-US"/>
            <a:t>Coffee break</a:t>
          </a:r>
        </a:p>
      </dgm:t>
    </dgm:pt>
    <dgm:pt modelId="{1FAB5DC7-27F8-48CA-BB10-33B8FA59FF3F}" type="parTrans" cxnId="{45B86204-0C62-48EA-895F-52A28FA41F34}">
      <dgm:prSet/>
      <dgm:spPr/>
      <dgm:t>
        <a:bodyPr/>
        <a:lstStyle/>
        <a:p>
          <a:endParaRPr lang="en-US"/>
        </a:p>
      </dgm:t>
    </dgm:pt>
    <dgm:pt modelId="{76CFC03F-B770-47B9-8239-F872BCD0A667}" type="sibTrans" cxnId="{45B86204-0C62-48EA-895F-52A28FA41F34}">
      <dgm:prSet/>
      <dgm:spPr/>
      <dgm:t>
        <a:bodyPr/>
        <a:lstStyle/>
        <a:p>
          <a:endParaRPr lang="en-US"/>
        </a:p>
      </dgm:t>
    </dgm:pt>
    <dgm:pt modelId="{3F0B38E1-F135-44D5-8416-D09EC68CDEB3}">
      <dgm:prSet/>
      <dgm:spPr/>
      <dgm:t>
        <a:bodyPr/>
        <a:lstStyle/>
        <a:p>
          <a:pPr>
            <a:defRPr b="1"/>
          </a:pPr>
          <a:r>
            <a:rPr lang="en-US"/>
            <a:t>2:00 PM – 2:45 PM</a:t>
          </a:r>
        </a:p>
      </dgm:t>
    </dgm:pt>
    <dgm:pt modelId="{8E3FB4A5-785F-4350-A56C-401597212E39}" type="parTrans" cxnId="{61724281-BC1A-4758-9C78-6357D1FFFB07}">
      <dgm:prSet/>
      <dgm:spPr/>
      <dgm:t>
        <a:bodyPr/>
        <a:lstStyle/>
        <a:p>
          <a:endParaRPr lang="en-US"/>
        </a:p>
      </dgm:t>
    </dgm:pt>
    <dgm:pt modelId="{C34A0338-4ED3-4590-8532-55FC4B89FC06}" type="sibTrans" cxnId="{61724281-BC1A-4758-9C78-6357D1FFFB07}">
      <dgm:prSet/>
      <dgm:spPr/>
      <dgm:t>
        <a:bodyPr/>
        <a:lstStyle/>
        <a:p>
          <a:endParaRPr lang="en-US"/>
        </a:p>
      </dgm:t>
    </dgm:pt>
    <dgm:pt modelId="{8D03E86C-8626-4A25-B183-64057DAAE28C}">
      <dgm:prSet/>
      <dgm:spPr/>
      <dgm:t>
        <a:bodyPr/>
        <a:lstStyle/>
        <a:p>
          <a:r>
            <a:rPr lang="en-US"/>
            <a:t>Breakout sessions</a:t>
          </a:r>
        </a:p>
      </dgm:t>
    </dgm:pt>
    <dgm:pt modelId="{3DCC7309-5126-4279-859F-73EA41BC7AFD}" type="parTrans" cxnId="{F741B53C-1431-491F-8130-FF9D929BF2F7}">
      <dgm:prSet/>
      <dgm:spPr/>
      <dgm:t>
        <a:bodyPr/>
        <a:lstStyle/>
        <a:p>
          <a:endParaRPr lang="en-US"/>
        </a:p>
      </dgm:t>
    </dgm:pt>
    <dgm:pt modelId="{B162F6E4-2334-489C-B519-EF41B6330F71}" type="sibTrans" cxnId="{F741B53C-1431-491F-8130-FF9D929BF2F7}">
      <dgm:prSet/>
      <dgm:spPr/>
      <dgm:t>
        <a:bodyPr/>
        <a:lstStyle/>
        <a:p>
          <a:endParaRPr lang="en-US"/>
        </a:p>
      </dgm:t>
    </dgm:pt>
    <dgm:pt modelId="{81E45F69-96B3-4711-B946-577C75ABB8E9}">
      <dgm:prSet/>
      <dgm:spPr/>
      <dgm:t>
        <a:bodyPr/>
        <a:lstStyle/>
        <a:p>
          <a:pPr>
            <a:defRPr b="1"/>
          </a:pPr>
          <a:r>
            <a:rPr lang="en-US"/>
            <a:t>3:00 PM – 4:00 PM</a:t>
          </a:r>
        </a:p>
      </dgm:t>
    </dgm:pt>
    <dgm:pt modelId="{EFDA9F7C-0C56-46B8-893D-D1B73149B374}" type="parTrans" cxnId="{30715572-A741-4095-8657-A3E54703AD02}">
      <dgm:prSet/>
      <dgm:spPr/>
      <dgm:t>
        <a:bodyPr/>
        <a:lstStyle/>
        <a:p>
          <a:endParaRPr lang="en-US"/>
        </a:p>
      </dgm:t>
    </dgm:pt>
    <dgm:pt modelId="{CD7D2B1C-7597-477E-90AE-7B55B279B863}" type="sibTrans" cxnId="{30715572-A741-4095-8657-A3E54703AD02}">
      <dgm:prSet/>
      <dgm:spPr/>
      <dgm:t>
        <a:bodyPr/>
        <a:lstStyle/>
        <a:p>
          <a:endParaRPr lang="en-US"/>
        </a:p>
      </dgm:t>
    </dgm:pt>
    <dgm:pt modelId="{12DDCC23-4B2F-442A-89CB-867F78F76FD5}">
      <dgm:prSet/>
      <dgm:spPr/>
      <dgm:t>
        <a:bodyPr/>
        <a:lstStyle/>
        <a:p>
          <a:r>
            <a:rPr lang="en-US"/>
            <a:t>Closing speaker</a:t>
          </a:r>
        </a:p>
      </dgm:t>
    </dgm:pt>
    <dgm:pt modelId="{9800DCEB-82DF-4BC3-8DA0-00A1D6151F02}" type="parTrans" cxnId="{E67E2B5A-EA8E-4F93-B876-645D528971B2}">
      <dgm:prSet/>
      <dgm:spPr/>
      <dgm:t>
        <a:bodyPr/>
        <a:lstStyle/>
        <a:p>
          <a:endParaRPr lang="en-US"/>
        </a:p>
      </dgm:t>
    </dgm:pt>
    <dgm:pt modelId="{DD1D7E7E-D37C-478C-9524-054FA087C5E9}" type="sibTrans" cxnId="{E67E2B5A-EA8E-4F93-B876-645D528971B2}">
      <dgm:prSet/>
      <dgm:spPr/>
      <dgm:t>
        <a:bodyPr/>
        <a:lstStyle/>
        <a:p>
          <a:endParaRPr lang="en-US"/>
        </a:p>
      </dgm:t>
    </dgm:pt>
    <dgm:pt modelId="{CA8BAB02-4859-41C6-8265-E81E39A81975}" type="pres">
      <dgm:prSet presAssocID="{79AAB2CE-1874-4A0D-9454-86D2A2FB46E0}" presName="root" presStyleCnt="0">
        <dgm:presLayoutVars>
          <dgm:chMax/>
          <dgm:chPref/>
          <dgm:animLvl val="lvl"/>
        </dgm:presLayoutVars>
      </dgm:prSet>
      <dgm:spPr/>
    </dgm:pt>
    <dgm:pt modelId="{EDFE8939-6427-4C4F-B861-DE47FF8581B9}" type="pres">
      <dgm:prSet presAssocID="{79AAB2CE-1874-4A0D-9454-86D2A2FB46E0}"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697D132F-C42C-4AAC-95A6-D58F73193F38}" type="pres">
      <dgm:prSet presAssocID="{79AAB2CE-1874-4A0D-9454-86D2A2FB46E0}" presName="nodes" presStyleCnt="0">
        <dgm:presLayoutVars>
          <dgm:chMax/>
          <dgm:chPref/>
          <dgm:animLvl val="lvl"/>
        </dgm:presLayoutVars>
      </dgm:prSet>
      <dgm:spPr/>
    </dgm:pt>
    <dgm:pt modelId="{B8D4103E-0989-4599-9A73-A613C58C6895}" type="pres">
      <dgm:prSet presAssocID="{DAFF0A4C-B55E-4590-BD9E-631B88C89012}" presName="composite" presStyleCnt="0"/>
      <dgm:spPr/>
    </dgm:pt>
    <dgm:pt modelId="{9B4DF58C-C42E-4629-91A3-09F0EE96BD5F}" type="pres">
      <dgm:prSet presAssocID="{DAFF0A4C-B55E-4590-BD9E-631B88C89012}" presName="L1TextContainer" presStyleLbl="revTx" presStyleIdx="0" presStyleCnt="8">
        <dgm:presLayoutVars>
          <dgm:chMax val="1"/>
          <dgm:chPref val="1"/>
          <dgm:bulletEnabled val="1"/>
        </dgm:presLayoutVars>
      </dgm:prSet>
      <dgm:spPr/>
    </dgm:pt>
    <dgm:pt modelId="{ADA5AAA3-51EF-4367-9796-D031C7CFD66A}" type="pres">
      <dgm:prSet presAssocID="{DAFF0A4C-B55E-4590-BD9E-631B88C89012}" presName="L2TextContainerWrapper" presStyleCnt="0">
        <dgm:presLayoutVars>
          <dgm:chMax val="0"/>
          <dgm:chPref val="0"/>
          <dgm:bulletEnabled val="1"/>
        </dgm:presLayoutVars>
      </dgm:prSet>
      <dgm:spPr/>
    </dgm:pt>
    <dgm:pt modelId="{5C3E0C9C-52E7-405A-9F49-97D75BE9B654}" type="pres">
      <dgm:prSet presAssocID="{DAFF0A4C-B55E-4590-BD9E-631B88C89012}" presName="L2TextContainer" presStyleLbl="bgAcc1" presStyleIdx="0" presStyleCnt="8"/>
      <dgm:spPr/>
    </dgm:pt>
    <dgm:pt modelId="{D202A259-2329-4F16-A1A9-1D887AFF131F}" type="pres">
      <dgm:prSet presAssocID="{DAFF0A4C-B55E-4590-BD9E-631B88C89012}" presName="FlexibleEmptyPlaceHolder" presStyleCnt="0"/>
      <dgm:spPr/>
    </dgm:pt>
    <dgm:pt modelId="{981266E9-1207-4ED3-90FA-CDFDA5639789}" type="pres">
      <dgm:prSet presAssocID="{DAFF0A4C-B55E-4590-BD9E-631B88C89012}" presName="ConnectLine" presStyleLbl="sibTrans1D1" presStyleIdx="0" presStyleCnt="8"/>
      <dgm:spPr>
        <a:noFill/>
        <a:ln w="6350" cap="flat" cmpd="sng" algn="ctr">
          <a:solidFill>
            <a:schemeClr val="accent1">
              <a:hueOff val="0"/>
              <a:satOff val="0"/>
              <a:lumOff val="0"/>
              <a:alphaOff val="0"/>
            </a:schemeClr>
          </a:solidFill>
          <a:prstDash val="dash"/>
          <a:miter lim="800000"/>
        </a:ln>
        <a:effectLst/>
      </dgm:spPr>
    </dgm:pt>
    <dgm:pt modelId="{640AB749-0AAD-4206-A581-B39B1D631DEE}" type="pres">
      <dgm:prSet presAssocID="{DAFF0A4C-B55E-4590-BD9E-631B88C89012}" presName="ConnectorPoint" presStyleLbl="alignNode1" presStyleIdx="0" presStyleCnt="8"/>
      <dgm:spPr/>
    </dgm:pt>
    <dgm:pt modelId="{147B9818-C9A1-4D6D-86AB-D5D453505342}" type="pres">
      <dgm:prSet presAssocID="{DAFF0A4C-B55E-4590-BD9E-631B88C89012}" presName="EmptyPlaceHolder" presStyleCnt="0"/>
      <dgm:spPr/>
    </dgm:pt>
    <dgm:pt modelId="{781C0519-6809-49EB-9CD8-4F1B9A0B28A2}" type="pres">
      <dgm:prSet presAssocID="{E4D95FCA-E966-4DC4-B39B-A9D9920FE9F9}" presName="spaceBetweenRectangles" presStyleCnt="0"/>
      <dgm:spPr/>
    </dgm:pt>
    <dgm:pt modelId="{20675A69-C243-44A2-A263-7FCBDD28FFD8}" type="pres">
      <dgm:prSet presAssocID="{FD66650B-0988-42D2-80DB-0B9E285745B3}" presName="composite" presStyleCnt="0"/>
      <dgm:spPr/>
    </dgm:pt>
    <dgm:pt modelId="{8AEC2748-7042-4F4B-8484-FA69DB53A2E1}" type="pres">
      <dgm:prSet presAssocID="{FD66650B-0988-42D2-80DB-0B9E285745B3}" presName="L1TextContainer" presStyleLbl="revTx" presStyleIdx="1" presStyleCnt="8">
        <dgm:presLayoutVars>
          <dgm:chMax val="1"/>
          <dgm:chPref val="1"/>
          <dgm:bulletEnabled val="1"/>
        </dgm:presLayoutVars>
      </dgm:prSet>
      <dgm:spPr/>
    </dgm:pt>
    <dgm:pt modelId="{CDB6DFD5-5E6E-45BE-9DD1-E8367D459D18}" type="pres">
      <dgm:prSet presAssocID="{FD66650B-0988-42D2-80DB-0B9E285745B3}" presName="L2TextContainerWrapper" presStyleCnt="0">
        <dgm:presLayoutVars>
          <dgm:chMax val="0"/>
          <dgm:chPref val="0"/>
          <dgm:bulletEnabled val="1"/>
        </dgm:presLayoutVars>
      </dgm:prSet>
      <dgm:spPr/>
    </dgm:pt>
    <dgm:pt modelId="{B6D279EE-D787-4C1D-83AC-E9650BEF1051}" type="pres">
      <dgm:prSet presAssocID="{FD66650B-0988-42D2-80DB-0B9E285745B3}" presName="L2TextContainer" presStyleLbl="bgAcc1" presStyleIdx="1" presStyleCnt="8"/>
      <dgm:spPr/>
    </dgm:pt>
    <dgm:pt modelId="{A2759F5B-71AD-4C84-8F54-E595EB9CC51F}" type="pres">
      <dgm:prSet presAssocID="{FD66650B-0988-42D2-80DB-0B9E285745B3}" presName="FlexibleEmptyPlaceHolder" presStyleCnt="0"/>
      <dgm:spPr/>
    </dgm:pt>
    <dgm:pt modelId="{1E5DCBA3-FE73-47F0-88E6-857FFB7217D5}" type="pres">
      <dgm:prSet presAssocID="{FD66650B-0988-42D2-80DB-0B9E285745B3}" presName="ConnectLine" presStyleLbl="sibTrans1D1" presStyleIdx="1" presStyleCnt="8"/>
      <dgm:spPr>
        <a:noFill/>
        <a:ln w="6350" cap="flat" cmpd="sng" algn="ctr">
          <a:solidFill>
            <a:schemeClr val="accent1">
              <a:hueOff val="0"/>
              <a:satOff val="0"/>
              <a:lumOff val="0"/>
              <a:alphaOff val="0"/>
            </a:schemeClr>
          </a:solidFill>
          <a:prstDash val="dash"/>
          <a:miter lim="800000"/>
        </a:ln>
        <a:effectLst/>
      </dgm:spPr>
    </dgm:pt>
    <dgm:pt modelId="{4AF31D8C-09EE-4BF0-82B6-B3A3CBE380DA}" type="pres">
      <dgm:prSet presAssocID="{FD66650B-0988-42D2-80DB-0B9E285745B3}" presName="ConnectorPoint" presStyleLbl="alignNode1" presStyleIdx="1" presStyleCnt="8"/>
      <dgm:spPr/>
    </dgm:pt>
    <dgm:pt modelId="{A0E2C5C3-A643-462B-B6C1-9A42B268F190}" type="pres">
      <dgm:prSet presAssocID="{FD66650B-0988-42D2-80DB-0B9E285745B3}" presName="EmptyPlaceHolder" presStyleCnt="0"/>
      <dgm:spPr/>
    </dgm:pt>
    <dgm:pt modelId="{C833108C-7F9A-4F31-8E95-F0999E7CD58C}" type="pres">
      <dgm:prSet presAssocID="{F3D29282-2A61-4608-A6EF-4ADFBD1705A0}" presName="spaceBetweenRectangles" presStyleCnt="0"/>
      <dgm:spPr/>
    </dgm:pt>
    <dgm:pt modelId="{560B4111-6BB4-468C-9FC9-05377334A7C0}" type="pres">
      <dgm:prSet presAssocID="{E50D6403-A9AC-4489-BF81-A6B095FC1DFC}" presName="composite" presStyleCnt="0"/>
      <dgm:spPr/>
    </dgm:pt>
    <dgm:pt modelId="{95902DFA-8CA3-492A-B66C-3455AA61834C}" type="pres">
      <dgm:prSet presAssocID="{E50D6403-A9AC-4489-BF81-A6B095FC1DFC}" presName="L1TextContainer" presStyleLbl="revTx" presStyleIdx="2" presStyleCnt="8">
        <dgm:presLayoutVars>
          <dgm:chMax val="1"/>
          <dgm:chPref val="1"/>
          <dgm:bulletEnabled val="1"/>
        </dgm:presLayoutVars>
      </dgm:prSet>
      <dgm:spPr/>
    </dgm:pt>
    <dgm:pt modelId="{60A18C36-CE37-4150-A5EF-703B13B6098D}" type="pres">
      <dgm:prSet presAssocID="{E50D6403-A9AC-4489-BF81-A6B095FC1DFC}" presName="L2TextContainerWrapper" presStyleCnt="0">
        <dgm:presLayoutVars>
          <dgm:chMax val="0"/>
          <dgm:chPref val="0"/>
          <dgm:bulletEnabled val="1"/>
        </dgm:presLayoutVars>
      </dgm:prSet>
      <dgm:spPr/>
    </dgm:pt>
    <dgm:pt modelId="{FAB73FD7-B3C6-4D81-A681-28A1A084AAF1}" type="pres">
      <dgm:prSet presAssocID="{E50D6403-A9AC-4489-BF81-A6B095FC1DFC}" presName="L2TextContainer" presStyleLbl="bgAcc1" presStyleIdx="2" presStyleCnt="8"/>
      <dgm:spPr/>
    </dgm:pt>
    <dgm:pt modelId="{F2D45477-D6CD-40C8-B18E-1AF65534068C}" type="pres">
      <dgm:prSet presAssocID="{E50D6403-A9AC-4489-BF81-A6B095FC1DFC}" presName="FlexibleEmptyPlaceHolder" presStyleCnt="0"/>
      <dgm:spPr/>
    </dgm:pt>
    <dgm:pt modelId="{7AFA437C-5514-4A60-8E37-70AA147047FC}" type="pres">
      <dgm:prSet presAssocID="{E50D6403-A9AC-4489-BF81-A6B095FC1DFC}" presName="ConnectLine" presStyleLbl="sibTrans1D1" presStyleIdx="2" presStyleCnt="8"/>
      <dgm:spPr>
        <a:noFill/>
        <a:ln w="6350" cap="flat" cmpd="sng" algn="ctr">
          <a:solidFill>
            <a:schemeClr val="accent1">
              <a:hueOff val="0"/>
              <a:satOff val="0"/>
              <a:lumOff val="0"/>
              <a:alphaOff val="0"/>
            </a:schemeClr>
          </a:solidFill>
          <a:prstDash val="dash"/>
          <a:miter lim="800000"/>
        </a:ln>
        <a:effectLst/>
      </dgm:spPr>
    </dgm:pt>
    <dgm:pt modelId="{C5E78DDA-0E31-4EB4-9AD1-2EEE35F54779}" type="pres">
      <dgm:prSet presAssocID="{E50D6403-A9AC-4489-BF81-A6B095FC1DFC}" presName="ConnectorPoint" presStyleLbl="alignNode1" presStyleIdx="2" presStyleCnt="8"/>
      <dgm:spPr/>
    </dgm:pt>
    <dgm:pt modelId="{07844938-BBC7-4419-B758-841A386C5879}" type="pres">
      <dgm:prSet presAssocID="{E50D6403-A9AC-4489-BF81-A6B095FC1DFC}" presName="EmptyPlaceHolder" presStyleCnt="0"/>
      <dgm:spPr/>
    </dgm:pt>
    <dgm:pt modelId="{D91C1AE5-41F2-465C-9DDF-B24A1E0051ED}" type="pres">
      <dgm:prSet presAssocID="{37F7A3F3-37E6-4A96-AF07-47A08B7C86BB}" presName="spaceBetweenRectangles" presStyleCnt="0"/>
      <dgm:spPr/>
    </dgm:pt>
    <dgm:pt modelId="{6FEF8864-1AF5-471A-B616-06EE2ECB1B42}" type="pres">
      <dgm:prSet presAssocID="{AE40CD40-1320-4239-BA7B-A461B71E4D58}" presName="composite" presStyleCnt="0"/>
      <dgm:spPr/>
    </dgm:pt>
    <dgm:pt modelId="{4D3B1F4D-B681-445E-A4DA-2B8AD58813F5}" type="pres">
      <dgm:prSet presAssocID="{AE40CD40-1320-4239-BA7B-A461B71E4D58}" presName="L1TextContainer" presStyleLbl="revTx" presStyleIdx="3" presStyleCnt="8">
        <dgm:presLayoutVars>
          <dgm:chMax val="1"/>
          <dgm:chPref val="1"/>
          <dgm:bulletEnabled val="1"/>
        </dgm:presLayoutVars>
      </dgm:prSet>
      <dgm:spPr/>
    </dgm:pt>
    <dgm:pt modelId="{0A7759BF-21B5-4080-8C38-5B841906C12B}" type="pres">
      <dgm:prSet presAssocID="{AE40CD40-1320-4239-BA7B-A461B71E4D58}" presName="L2TextContainerWrapper" presStyleCnt="0">
        <dgm:presLayoutVars>
          <dgm:chMax val="0"/>
          <dgm:chPref val="0"/>
          <dgm:bulletEnabled val="1"/>
        </dgm:presLayoutVars>
      </dgm:prSet>
      <dgm:spPr/>
    </dgm:pt>
    <dgm:pt modelId="{C9E7AC36-1AC1-4802-B424-34391272988A}" type="pres">
      <dgm:prSet presAssocID="{AE40CD40-1320-4239-BA7B-A461B71E4D58}" presName="L2TextContainer" presStyleLbl="bgAcc1" presStyleIdx="3" presStyleCnt="8"/>
      <dgm:spPr/>
    </dgm:pt>
    <dgm:pt modelId="{5306117B-8BB9-4B68-AD08-F23EB06A01C7}" type="pres">
      <dgm:prSet presAssocID="{AE40CD40-1320-4239-BA7B-A461B71E4D58}" presName="FlexibleEmptyPlaceHolder" presStyleCnt="0"/>
      <dgm:spPr/>
    </dgm:pt>
    <dgm:pt modelId="{EAC2AA10-DCD4-47BB-9697-C641761A526D}" type="pres">
      <dgm:prSet presAssocID="{AE40CD40-1320-4239-BA7B-A461B71E4D58}" presName="ConnectLine" presStyleLbl="sibTrans1D1" presStyleIdx="3" presStyleCnt="8"/>
      <dgm:spPr>
        <a:noFill/>
        <a:ln w="6350" cap="flat" cmpd="sng" algn="ctr">
          <a:solidFill>
            <a:schemeClr val="accent1">
              <a:hueOff val="0"/>
              <a:satOff val="0"/>
              <a:lumOff val="0"/>
              <a:alphaOff val="0"/>
            </a:schemeClr>
          </a:solidFill>
          <a:prstDash val="dash"/>
          <a:miter lim="800000"/>
        </a:ln>
        <a:effectLst/>
      </dgm:spPr>
    </dgm:pt>
    <dgm:pt modelId="{17F1824B-58B5-40F1-BAE3-B111FCD3A7CF}" type="pres">
      <dgm:prSet presAssocID="{AE40CD40-1320-4239-BA7B-A461B71E4D58}" presName="ConnectorPoint" presStyleLbl="alignNode1" presStyleIdx="3" presStyleCnt="8"/>
      <dgm:spPr/>
    </dgm:pt>
    <dgm:pt modelId="{17612AC7-23A5-4B55-A3AC-78D353B0396B}" type="pres">
      <dgm:prSet presAssocID="{AE40CD40-1320-4239-BA7B-A461B71E4D58}" presName="EmptyPlaceHolder" presStyleCnt="0"/>
      <dgm:spPr/>
    </dgm:pt>
    <dgm:pt modelId="{ED969FEF-4D19-4F97-A9B7-6183A71D6CD1}" type="pres">
      <dgm:prSet presAssocID="{508F6CB8-2EC7-4845-96C9-9560FE349356}" presName="spaceBetweenRectangles" presStyleCnt="0"/>
      <dgm:spPr/>
    </dgm:pt>
    <dgm:pt modelId="{8DC2E98D-1196-4915-9489-9F73566FAE10}" type="pres">
      <dgm:prSet presAssocID="{9349865F-B242-44C5-9C5C-B99C70624F85}" presName="composite" presStyleCnt="0"/>
      <dgm:spPr/>
    </dgm:pt>
    <dgm:pt modelId="{FCEF5910-EFC0-4A64-8B3E-68EEDEACB3C5}" type="pres">
      <dgm:prSet presAssocID="{9349865F-B242-44C5-9C5C-B99C70624F85}" presName="L1TextContainer" presStyleLbl="revTx" presStyleIdx="4" presStyleCnt="8">
        <dgm:presLayoutVars>
          <dgm:chMax val="1"/>
          <dgm:chPref val="1"/>
          <dgm:bulletEnabled val="1"/>
        </dgm:presLayoutVars>
      </dgm:prSet>
      <dgm:spPr/>
    </dgm:pt>
    <dgm:pt modelId="{419B6F34-FE34-46F7-A837-7F90C1ADD819}" type="pres">
      <dgm:prSet presAssocID="{9349865F-B242-44C5-9C5C-B99C70624F85}" presName="L2TextContainerWrapper" presStyleCnt="0">
        <dgm:presLayoutVars>
          <dgm:chMax val="0"/>
          <dgm:chPref val="0"/>
          <dgm:bulletEnabled val="1"/>
        </dgm:presLayoutVars>
      </dgm:prSet>
      <dgm:spPr/>
    </dgm:pt>
    <dgm:pt modelId="{A5DDB99D-EFD4-4A15-AC73-2E227565E02D}" type="pres">
      <dgm:prSet presAssocID="{9349865F-B242-44C5-9C5C-B99C70624F85}" presName="L2TextContainer" presStyleLbl="bgAcc1" presStyleIdx="4" presStyleCnt="8"/>
      <dgm:spPr/>
    </dgm:pt>
    <dgm:pt modelId="{F0055DBC-2327-415F-BB10-90EB5D14C593}" type="pres">
      <dgm:prSet presAssocID="{9349865F-B242-44C5-9C5C-B99C70624F85}" presName="FlexibleEmptyPlaceHolder" presStyleCnt="0"/>
      <dgm:spPr/>
    </dgm:pt>
    <dgm:pt modelId="{2E186149-B5C7-413F-8D8F-207DA2C911BD}" type="pres">
      <dgm:prSet presAssocID="{9349865F-B242-44C5-9C5C-B99C70624F85}" presName="ConnectLine" presStyleLbl="sibTrans1D1" presStyleIdx="4" presStyleCnt="8"/>
      <dgm:spPr>
        <a:noFill/>
        <a:ln w="6350" cap="flat" cmpd="sng" algn="ctr">
          <a:solidFill>
            <a:schemeClr val="accent1">
              <a:hueOff val="0"/>
              <a:satOff val="0"/>
              <a:lumOff val="0"/>
              <a:alphaOff val="0"/>
            </a:schemeClr>
          </a:solidFill>
          <a:prstDash val="dash"/>
          <a:miter lim="800000"/>
        </a:ln>
        <a:effectLst/>
      </dgm:spPr>
    </dgm:pt>
    <dgm:pt modelId="{7D623566-F1EC-4E73-A5F5-0E014994FDEF}" type="pres">
      <dgm:prSet presAssocID="{9349865F-B242-44C5-9C5C-B99C70624F85}" presName="ConnectorPoint" presStyleLbl="alignNode1" presStyleIdx="4" presStyleCnt="8"/>
      <dgm:spPr/>
    </dgm:pt>
    <dgm:pt modelId="{C970BF10-93DF-49EC-A139-935193C37DAB}" type="pres">
      <dgm:prSet presAssocID="{9349865F-B242-44C5-9C5C-B99C70624F85}" presName="EmptyPlaceHolder" presStyleCnt="0"/>
      <dgm:spPr/>
    </dgm:pt>
    <dgm:pt modelId="{8B08C012-354A-46BC-A363-CEB55DB383DC}" type="pres">
      <dgm:prSet presAssocID="{09F9FF65-CBC1-427B-A7C5-5F5BFA9B6973}" presName="spaceBetweenRectangles" presStyleCnt="0"/>
      <dgm:spPr/>
    </dgm:pt>
    <dgm:pt modelId="{BF3877CD-150B-4415-A3B0-2C026542563C}" type="pres">
      <dgm:prSet presAssocID="{9F994079-5D3E-4454-A051-53EDF809DAB9}" presName="composite" presStyleCnt="0"/>
      <dgm:spPr/>
    </dgm:pt>
    <dgm:pt modelId="{BA5C79D5-7F41-400E-8C6F-130A75F62BF9}" type="pres">
      <dgm:prSet presAssocID="{9F994079-5D3E-4454-A051-53EDF809DAB9}" presName="L1TextContainer" presStyleLbl="revTx" presStyleIdx="5" presStyleCnt="8">
        <dgm:presLayoutVars>
          <dgm:chMax val="1"/>
          <dgm:chPref val="1"/>
          <dgm:bulletEnabled val="1"/>
        </dgm:presLayoutVars>
      </dgm:prSet>
      <dgm:spPr/>
    </dgm:pt>
    <dgm:pt modelId="{9BB2712A-E144-4ABF-AFD6-B54E3F180F10}" type="pres">
      <dgm:prSet presAssocID="{9F994079-5D3E-4454-A051-53EDF809DAB9}" presName="L2TextContainerWrapper" presStyleCnt="0">
        <dgm:presLayoutVars>
          <dgm:chMax val="0"/>
          <dgm:chPref val="0"/>
          <dgm:bulletEnabled val="1"/>
        </dgm:presLayoutVars>
      </dgm:prSet>
      <dgm:spPr/>
    </dgm:pt>
    <dgm:pt modelId="{384D3375-9622-4B64-8911-DA6FD2B0FE65}" type="pres">
      <dgm:prSet presAssocID="{9F994079-5D3E-4454-A051-53EDF809DAB9}" presName="L2TextContainer" presStyleLbl="bgAcc1" presStyleIdx="5" presStyleCnt="8"/>
      <dgm:spPr/>
    </dgm:pt>
    <dgm:pt modelId="{5A15F7DC-8E4F-46D8-B82F-C9756185A088}" type="pres">
      <dgm:prSet presAssocID="{9F994079-5D3E-4454-A051-53EDF809DAB9}" presName="FlexibleEmptyPlaceHolder" presStyleCnt="0"/>
      <dgm:spPr/>
    </dgm:pt>
    <dgm:pt modelId="{EBFC264E-FF64-41E7-A5F6-B533D944E9CD}" type="pres">
      <dgm:prSet presAssocID="{9F994079-5D3E-4454-A051-53EDF809DAB9}" presName="ConnectLine" presStyleLbl="sibTrans1D1" presStyleIdx="5" presStyleCnt="8"/>
      <dgm:spPr>
        <a:noFill/>
        <a:ln w="6350" cap="flat" cmpd="sng" algn="ctr">
          <a:solidFill>
            <a:schemeClr val="accent1">
              <a:hueOff val="0"/>
              <a:satOff val="0"/>
              <a:lumOff val="0"/>
              <a:alphaOff val="0"/>
            </a:schemeClr>
          </a:solidFill>
          <a:prstDash val="dash"/>
          <a:miter lim="800000"/>
        </a:ln>
        <a:effectLst/>
      </dgm:spPr>
    </dgm:pt>
    <dgm:pt modelId="{F2169EF6-CA44-4044-9B0F-AEDDE647ACBA}" type="pres">
      <dgm:prSet presAssocID="{9F994079-5D3E-4454-A051-53EDF809DAB9}" presName="ConnectorPoint" presStyleLbl="alignNode1" presStyleIdx="5" presStyleCnt="8"/>
      <dgm:spPr/>
    </dgm:pt>
    <dgm:pt modelId="{642ECE34-7EE9-403D-B06B-ECDAA7E866EE}" type="pres">
      <dgm:prSet presAssocID="{9F994079-5D3E-4454-A051-53EDF809DAB9}" presName="EmptyPlaceHolder" presStyleCnt="0"/>
      <dgm:spPr/>
    </dgm:pt>
    <dgm:pt modelId="{7C2FD9D7-7910-44FA-85F5-BFF63B0E2CF3}" type="pres">
      <dgm:prSet presAssocID="{3EEB95C6-5E1A-4B81-831F-D8EACA0A935C}" presName="spaceBetweenRectangles" presStyleCnt="0"/>
      <dgm:spPr/>
    </dgm:pt>
    <dgm:pt modelId="{C381F052-BBB1-4B17-BF81-2990346EB06C}" type="pres">
      <dgm:prSet presAssocID="{3F0B38E1-F135-44D5-8416-D09EC68CDEB3}" presName="composite" presStyleCnt="0"/>
      <dgm:spPr/>
    </dgm:pt>
    <dgm:pt modelId="{229DCA5C-C72E-492D-9590-385941ADD6FC}" type="pres">
      <dgm:prSet presAssocID="{3F0B38E1-F135-44D5-8416-D09EC68CDEB3}" presName="L1TextContainer" presStyleLbl="revTx" presStyleIdx="6" presStyleCnt="8">
        <dgm:presLayoutVars>
          <dgm:chMax val="1"/>
          <dgm:chPref val="1"/>
          <dgm:bulletEnabled val="1"/>
        </dgm:presLayoutVars>
      </dgm:prSet>
      <dgm:spPr/>
    </dgm:pt>
    <dgm:pt modelId="{85A41EDE-D0C5-47CC-AE08-736844CBD38A}" type="pres">
      <dgm:prSet presAssocID="{3F0B38E1-F135-44D5-8416-D09EC68CDEB3}" presName="L2TextContainerWrapper" presStyleCnt="0">
        <dgm:presLayoutVars>
          <dgm:chMax val="0"/>
          <dgm:chPref val="0"/>
          <dgm:bulletEnabled val="1"/>
        </dgm:presLayoutVars>
      </dgm:prSet>
      <dgm:spPr/>
    </dgm:pt>
    <dgm:pt modelId="{EE43AA02-DF21-4E52-A31F-A10934B07BAB}" type="pres">
      <dgm:prSet presAssocID="{3F0B38E1-F135-44D5-8416-D09EC68CDEB3}" presName="L2TextContainer" presStyleLbl="bgAcc1" presStyleIdx="6" presStyleCnt="8"/>
      <dgm:spPr/>
    </dgm:pt>
    <dgm:pt modelId="{43D3FB5E-CE30-49D6-9091-165D7EB7231F}" type="pres">
      <dgm:prSet presAssocID="{3F0B38E1-F135-44D5-8416-D09EC68CDEB3}" presName="FlexibleEmptyPlaceHolder" presStyleCnt="0"/>
      <dgm:spPr/>
    </dgm:pt>
    <dgm:pt modelId="{C283010F-C254-4E9F-B3E7-F09E090B815D}" type="pres">
      <dgm:prSet presAssocID="{3F0B38E1-F135-44D5-8416-D09EC68CDEB3}" presName="ConnectLine" presStyleLbl="sibTrans1D1" presStyleIdx="6" presStyleCnt="8"/>
      <dgm:spPr>
        <a:noFill/>
        <a:ln w="6350" cap="flat" cmpd="sng" algn="ctr">
          <a:solidFill>
            <a:schemeClr val="accent1">
              <a:hueOff val="0"/>
              <a:satOff val="0"/>
              <a:lumOff val="0"/>
              <a:alphaOff val="0"/>
            </a:schemeClr>
          </a:solidFill>
          <a:prstDash val="dash"/>
          <a:miter lim="800000"/>
        </a:ln>
        <a:effectLst/>
      </dgm:spPr>
    </dgm:pt>
    <dgm:pt modelId="{C1D27E34-ADAE-4015-870A-07377FFC889B}" type="pres">
      <dgm:prSet presAssocID="{3F0B38E1-F135-44D5-8416-D09EC68CDEB3}" presName="ConnectorPoint" presStyleLbl="alignNode1" presStyleIdx="6" presStyleCnt="8"/>
      <dgm:spPr/>
    </dgm:pt>
    <dgm:pt modelId="{973A90E3-8499-488D-B0E8-9F076934AF6A}" type="pres">
      <dgm:prSet presAssocID="{3F0B38E1-F135-44D5-8416-D09EC68CDEB3}" presName="EmptyPlaceHolder" presStyleCnt="0"/>
      <dgm:spPr/>
    </dgm:pt>
    <dgm:pt modelId="{B077D6E0-6618-4E8F-A5AA-BDA85118AA6C}" type="pres">
      <dgm:prSet presAssocID="{C34A0338-4ED3-4590-8532-55FC4B89FC06}" presName="spaceBetweenRectangles" presStyleCnt="0"/>
      <dgm:spPr/>
    </dgm:pt>
    <dgm:pt modelId="{3D4A5CFC-206E-4231-B4D0-F615390A0378}" type="pres">
      <dgm:prSet presAssocID="{81E45F69-96B3-4711-B946-577C75ABB8E9}" presName="composite" presStyleCnt="0"/>
      <dgm:spPr/>
    </dgm:pt>
    <dgm:pt modelId="{427913D9-CB2E-44E6-BD71-AC17F82E5E3D}" type="pres">
      <dgm:prSet presAssocID="{81E45F69-96B3-4711-B946-577C75ABB8E9}" presName="L1TextContainer" presStyleLbl="revTx" presStyleIdx="7" presStyleCnt="8">
        <dgm:presLayoutVars>
          <dgm:chMax val="1"/>
          <dgm:chPref val="1"/>
          <dgm:bulletEnabled val="1"/>
        </dgm:presLayoutVars>
      </dgm:prSet>
      <dgm:spPr/>
    </dgm:pt>
    <dgm:pt modelId="{6648BE8A-AFDF-4C39-A106-2B837138F7A1}" type="pres">
      <dgm:prSet presAssocID="{81E45F69-96B3-4711-B946-577C75ABB8E9}" presName="L2TextContainerWrapper" presStyleCnt="0">
        <dgm:presLayoutVars>
          <dgm:chMax val="0"/>
          <dgm:chPref val="0"/>
          <dgm:bulletEnabled val="1"/>
        </dgm:presLayoutVars>
      </dgm:prSet>
      <dgm:spPr/>
    </dgm:pt>
    <dgm:pt modelId="{6B509E4C-3142-470A-958D-D55968FE5E83}" type="pres">
      <dgm:prSet presAssocID="{81E45F69-96B3-4711-B946-577C75ABB8E9}" presName="L2TextContainer" presStyleLbl="bgAcc1" presStyleIdx="7" presStyleCnt="8"/>
      <dgm:spPr/>
    </dgm:pt>
    <dgm:pt modelId="{E7B8183C-1F02-49EF-A3CE-F58854071C48}" type="pres">
      <dgm:prSet presAssocID="{81E45F69-96B3-4711-B946-577C75ABB8E9}" presName="FlexibleEmptyPlaceHolder" presStyleCnt="0"/>
      <dgm:spPr/>
    </dgm:pt>
    <dgm:pt modelId="{D7990D06-FA1B-4FE9-BD95-1D247EC86E39}" type="pres">
      <dgm:prSet presAssocID="{81E45F69-96B3-4711-B946-577C75ABB8E9}" presName="ConnectLine" presStyleLbl="sibTrans1D1" presStyleIdx="7" presStyleCnt="8"/>
      <dgm:spPr>
        <a:noFill/>
        <a:ln w="6350" cap="flat" cmpd="sng" algn="ctr">
          <a:solidFill>
            <a:schemeClr val="accent1">
              <a:hueOff val="0"/>
              <a:satOff val="0"/>
              <a:lumOff val="0"/>
              <a:alphaOff val="0"/>
            </a:schemeClr>
          </a:solidFill>
          <a:prstDash val="dash"/>
          <a:miter lim="800000"/>
        </a:ln>
        <a:effectLst/>
      </dgm:spPr>
    </dgm:pt>
    <dgm:pt modelId="{97E587F7-AB8F-4033-9FE9-B889A9204225}" type="pres">
      <dgm:prSet presAssocID="{81E45F69-96B3-4711-B946-577C75ABB8E9}" presName="ConnectorPoint" presStyleLbl="alignNode1" presStyleIdx="7" presStyleCnt="8"/>
      <dgm:spPr/>
    </dgm:pt>
    <dgm:pt modelId="{BEA912EF-3CE9-4A53-AA0A-80B4D300F5B2}" type="pres">
      <dgm:prSet presAssocID="{81E45F69-96B3-4711-B946-577C75ABB8E9}" presName="EmptyPlaceHolder" presStyleCnt="0"/>
      <dgm:spPr/>
    </dgm:pt>
  </dgm:ptLst>
  <dgm:cxnLst>
    <dgm:cxn modelId="{CE8D4701-0097-4464-B08E-189ED8847B07}" srcId="{E50D6403-A9AC-4489-BF81-A6B095FC1DFC}" destId="{306AF348-CC37-4504-BAFC-7271F9A15597}" srcOrd="0" destOrd="0" parTransId="{E9D91A76-30BD-48C1-87B6-E88C41CEB35A}" sibTransId="{D4B10EB9-473B-40CC-8A8D-F585BA4AF1A0}"/>
    <dgm:cxn modelId="{45B86204-0C62-48EA-895F-52A28FA41F34}" srcId="{9F994079-5D3E-4454-A051-53EDF809DAB9}" destId="{82ACBB45-2D22-4B70-A49F-52E6B142068A}" srcOrd="0" destOrd="0" parTransId="{1FAB5DC7-27F8-48CA-BB10-33B8FA59FF3F}" sibTransId="{76CFC03F-B770-47B9-8239-F872BCD0A667}"/>
    <dgm:cxn modelId="{A84D2C13-C213-420C-BA7C-39D7D9E8FB73}" srcId="{79AAB2CE-1874-4A0D-9454-86D2A2FB46E0}" destId="{E50D6403-A9AC-4489-BF81-A6B095FC1DFC}" srcOrd="2" destOrd="0" parTransId="{C25F6B17-51F4-43E3-9E27-36BC2F5FA0C1}" sibTransId="{37F7A3F3-37E6-4A96-AF07-47A08B7C86BB}"/>
    <dgm:cxn modelId="{45368424-B2BA-45B0-9582-25D3E66F1ADD}" type="presOf" srcId="{DAFF0A4C-B55E-4590-BD9E-631B88C89012}" destId="{9B4DF58C-C42E-4629-91A3-09F0EE96BD5F}" srcOrd="0" destOrd="0" presId="urn:microsoft.com/office/officeart/2016/7/layout/BasicTimeline"/>
    <dgm:cxn modelId="{A629122D-7726-4E84-B2F7-6D834AB9A726}" type="presOf" srcId="{8D03E86C-8626-4A25-B183-64057DAAE28C}" destId="{EE43AA02-DF21-4E52-A31F-A10934B07BAB}" srcOrd="0" destOrd="0" presId="urn:microsoft.com/office/officeart/2016/7/layout/BasicTimeline"/>
    <dgm:cxn modelId="{9CBAA139-761E-4833-8501-923566F6C897}" srcId="{79AAB2CE-1874-4A0D-9454-86D2A2FB46E0}" destId="{AE40CD40-1320-4239-BA7B-A461B71E4D58}" srcOrd="3" destOrd="0" parTransId="{57830A61-835C-451B-B37F-FA2AA1AE7516}" sibTransId="{508F6CB8-2EC7-4845-96C9-9560FE349356}"/>
    <dgm:cxn modelId="{F741B53C-1431-491F-8130-FF9D929BF2F7}" srcId="{3F0B38E1-F135-44D5-8416-D09EC68CDEB3}" destId="{8D03E86C-8626-4A25-B183-64057DAAE28C}" srcOrd="0" destOrd="0" parTransId="{3DCC7309-5126-4279-859F-73EA41BC7AFD}" sibTransId="{B162F6E4-2334-489C-B519-EF41B6330F71}"/>
    <dgm:cxn modelId="{831DE33F-5E4B-4C2D-8171-739146A7D075}" type="presOf" srcId="{9F994079-5D3E-4454-A051-53EDF809DAB9}" destId="{BA5C79D5-7F41-400E-8C6F-130A75F62BF9}" srcOrd="0" destOrd="0" presId="urn:microsoft.com/office/officeart/2016/7/layout/BasicTimeline"/>
    <dgm:cxn modelId="{A0A7CB63-14F3-4BE1-B3CC-E06D9D160816}" srcId="{FD66650B-0988-42D2-80DB-0B9E285745B3}" destId="{50F29F28-338D-432B-AA7C-14B5FE2DB345}" srcOrd="0" destOrd="0" parTransId="{07F17E71-7044-475D-B00A-CAB4AFDA5245}" sibTransId="{8BC245AE-F2A3-4A3B-813D-8660E12C7261}"/>
    <dgm:cxn modelId="{E763346A-69AC-4541-BE6F-1F2C927244A0}" type="presOf" srcId="{79AAB2CE-1874-4A0D-9454-86D2A2FB46E0}" destId="{CA8BAB02-4859-41C6-8265-E81E39A81975}" srcOrd="0" destOrd="0" presId="urn:microsoft.com/office/officeart/2016/7/layout/BasicTimeline"/>
    <dgm:cxn modelId="{F185554B-A1C6-4F62-BC65-B7D95779788F}" srcId="{AE40CD40-1320-4239-BA7B-A461B71E4D58}" destId="{7759ECE3-04F1-45D5-8F2B-6C53CF262053}" srcOrd="0" destOrd="0" parTransId="{6C370C74-91C3-4665-AF85-4AB5B226CAA1}" sibTransId="{D4D184E1-9242-4595-8DC0-09F2F28921CB}"/>
    <dgm:cxn modelId="{30715572-A741-4095-8657-A3E54703AD02}" srcId="{79AAB2CE-1874-4A0D-9454-86D2A2FB46E0}" destId="{81E45F69-96B3-4711-B946-577C75ABB8E9}" srcOrd="7" destOrd="0" parTransId="{EFDA9F7C-0C56-46B8-893D-D1B73149B374}" sibTransId="{CD7D2B1C-7597-477E-90AE-7B55B279B863}"/>
    <dgm:cxn modelId="{F69CD777-69E1-4879-90A1-E9E9AD02EA93}" type="presOf" srcId="{E50D6403-A9AC-4489-BF81-A6B095FC1DFC}" destId="{95902DFA-8CA3-492A-B66C-3455AA61834C}" srcOrd="0" destOrd="0" presId="urn:microsoft.com/office/officeart/2016/7/layout/BasicTimeline"/>
    <dgm:cxn modelId="{E67E2B5A-EA8E-4F93-B876-645D528971B2}" srcId="{81E45F69-96B3-4711-B946-577C75ABB8E9}" destId="{12DDCC23-4B2F-442A-89CB-867F78F76FD5}" srcOrd="0" destOrd="0" parTransId="{9800DCEB-82DF-4BC3-8DA0-00A1D6151F02}" sibTransId="{DD1D7E7E-D37C-478C-9524-054FA087C5E9}"/>
    <dgm:cxn modelId="{EBA8947D-7A44-44C1-A0DB-D713B306125A}" type="presOf" srcId="{9349865F-B242-44C5-9C5C-B99C70624F85}" destId="{FCEF5910-EFC0-4A64-8B3E-68EEDEACB3C5}" srcOrd="0" destOrd="0" presId="urn:microsoft.com/office/officeart/2016/7/layout/BasicTimeline"/>
    <dgm:cxn modelId="{61724281-BC1A-4758-9C78-6357D1FFFB07}" srcId="{79AAB2CE-1874-4A0D-9454-86D2A2FB46E0}" destId="{3F0B38E1-F135-44D5-8416-D09EC68CDEB3}" srcOrd="6" destOrd="0" parTransId="{8E3FB4A5-785F-4350-A56C-401597212E39}" sibTransId="{C34A0338-4ED3-4590-8532-55FC4B89FC06}"/>
    <dgm:cxn modelId="{7E1A098A-E56F-4053-A153-D9B8FDD82A4E}" type="presOf" srcId="{FD66650B-0988-42D2-80DB-0B9E285745B3}" destId="{8AEC2748-7042-4F4B-8484-FA69DB53A2E1}" srcOrd="0" destOrd="0" presId="urn:microsoft.com/office/officeart/2016/7/layout/BasicTimeline"/>
    <dgm:cxn modelId="{E87CAA9C-CA46-46DD-AF85-4F6349A4379A}" type="presOf" srcId="{12DDCC23-4B2F-442A-89CB-867F78F76FD5}" destId="{6B509E4C-3142-470A-958D-D55968FE5E83}" srcOrd="0" destOrd="0" presId="urn:microsoft.com/office/officeart/2016/7/layout/BasicTimeline"/>
    <dgm:cxn modelId="{1FAC39A5-B141-403C-B7DC-7A984DFC9B07}" type="presOf" srcId="{AE40CD40-1320-4239-BA7B-A461B71E4D58}" destId="{4D3B1F4D-B681-445E-A4DA-2B8AD58813F5}" srcOrd="0" destOrd="0" presId="urn:microsoft.com/office/officeart/2016/7/layout/BasicTimeline"/>
    <dgm:cxn modelId="{73D176B1-BFFC-4640-8E3D-4B075A69D80B}" type="presOf" srcId="{7759ECE3-04F1-45D5-8F2B-6C53CF262053}" destId="{C9E7AC36-1AC1-4802-B424-34391272988A}" srcOrd="0" destOrd="0" presId="urn:microsoft.com/office/officeart/2016/7/layout/BasicTimeline"/>
    <dgm:cxn modelId="{FAF4C6B2-5688-4774-A733-B0E89DD8252B}" type="presOf" srcId="{306AF348-CC37-4504-BAFC-7271F9A15597}" destId="{FAB73FD7-B3C6-4D81-A681-28A1A084AAF1}" srcOrd="0" destOrd="0" presId="urn:microsoft.com/office/officeart/2016/7/layout/BasicTimeline"/>
    <dgm:cxn modelId="{3A1256BF-3525-4165-BEBE-F2A4DF66920E}" srcId="{79AAB2CE-1874-4A0D-9454-86D2A2FB46E0}" destId="{9349865F-B242-44C5-9C5C-B99C70624F85}" srcOrd="4" destOrd="0" parTransId="{7C292C4B-DEEE-469C-AF7E-2643406B1E26}" sibTransId="{09F9FF65-CBC1-427B-A7C5-5F5BFA9B6973}"/>
    <dgm:cxn modelId="{950FB2C4-1595-4273-8A95-47CBD2924B38}" srcId="{DAFF0A4C-B55E-4590-BD9E-631B88C89012}" destId="{A8720A7B-99C1-4AAC-BF31-AD8F78E75175}" srcOrd="0" destOrd="0" parTransId="{F143636A-EBA6-4DE1-B20A-E6A5F6D06872}" sibTransId="{B91ACDA1-1CC9-4F3D-85F2-C579211AFED9}"/>
    <dgm:cxn modelId="{F2AE08C5-5AAF-49FB-AEC3-91EABC8778B7}" type="presOf" srcId="{81E45F69-96B3-4711-B946-577C75ABB8E9}" destId="{427913D9-CB2E-44E6-BD71-AC17F82E5E3D}" srcOrd="0" destOrd="0" presId="urn:microsoft.com/office/officeart/2016/7/layout/BasicTimeline"/>
    <dgm:cxn modelId="{5D41CBC9-F4CE-4D5F-B683-FBD4872FB9EB}" srcId="{79AAB2CE-1874-4A0D-9454-86D2A2FB46E0}" destId="{9F994079-5D3E-4454-A051-53EDF809DAB9}" srcOrd="5" destOrd="0" parTransId="{C1E979D0-24AE-4E67-BC51-341CE597DA98}" sibTransId="{3EEB95C6-5E1A-4B81-831F-D8EACA0A935C}"/>
    <dgm:cxn modelId="{AA6400CB-6905-4A9D-B42A-DD1AC067C57E}" srcId="{79AAB2CE-1874-4A0D-9454-86D2A2FB46E0}" destId="{DAFF0A4C-B55E-4590-BD9E-631B88C89012}" srcOrd="0" destOrd="0" parTransId="{108EB7C6-2DDD-4AD8-AD05-B70820309907}" sibTransId="{E4D95FCA-E966-4DC4-B39B-A9D9920FE9F9}"/>
    <dgm:cxn modelId="{A9CC91D4-5087-4A49-B041-73766AF80134}" type="presOf" srcId="{50F29F28-338D-432B-AA7C-14B5FE2DB345}" destId="{B6D279EE-D787-4C1D-83AC-E9650BEF1051}" srcOrd="0" destOrd="0" presId="urn:microsoft.com/office/officeart/2016/7/layout/BasicTimeline"/>
    <dgm:cxn modelId="{C8E45CDD-F93D-4C6C-AB9D-334E29F321AF}" type="presOf" srcId="{A8720A7B-99C1-4AAC-BF31-AD8F78E75175}" destId="{5C3E0C9C-52E7-405A-9F49-97D75BE9B654}" srcOrd="0" destOrd="0" presId="urn:microsoft.com/office/officeart/2016/7/layout/BasicTimeline"/>
    <dgm:cxn modelId="{2EACCADD-6E66-4C50-A643-340F350B6017}" srcId="{79AAB2CE-1874-4A0D-9454-86D2A2FB46E0}" destId="{FD66650B-0988-42D2-80DB-0B9E285745B3}" srcOrd="1" destOrd="0" parTransId="{837DCD40-52C8-463B-908B-E5F3F6E1226B}" sibTransId="{F3D29282-2A61-4608-A6EF-4ADFBD1705A0}"/>
    <dgm:cxn modelId="{9C19A6F3-311F-4054-A9E8-BB65F07771BE}" type="presOf" srcId="{3F0B38E1-F135-44D5-8416-D09EC68CDEB3}" destId="{229DCA5C-C72E-492D-9590-385941ADD6FC}" srcOrd="0" destOrd="0" presId="urn:microsoft.com/office/officeart/2016/7/layout/BasicTimeline"/>
    <dgm:cxn modelId="{03D6DDF8-673D-441E-BB2D-520A64924560}" type="presOf" srcId="{2EE28DFA-79CC-42FD-8D01-F2EE2349AE4A}" destId="{A5DDB99D-EFD4-4A15-AC73-2E227565E02D}" srcOrd="0" destOrd="0" presId="urn:microsoft.com/office/officeart/2016/7/layout/BasicTimeline"/>
    <dgm:cxn modelId="{81AA6BFA-B38D-4B6A-84DA-3547AFD3C5FA}" type="presOf" srcId="{82ACBB45-2D22-4B70-A49F-52E6B142068A}" destId="{384D3375-9622-4B64-8911-DA6FD2B0FE65}" srcOrd="0" destOrd="0" presId="urn:microsoft.com/office/officeart/2016/7/layout/BasicTimeline"/>
    <dgm:cxn modelId="{F686CDFD-228C-4DD7-AA0C-1A0AC2122337}" srcId="{9349865F-B242-44C5-9C5C-B99C70624F85}" destId="{2EE28DFA-79CC-42FD-8D01-F2EE2349AE4A}" srcOrd="0" destOrd="0" parTransId="{25FE666D-0A21-4F43-9C99-4EC249F498D8}" sibTransId="{0CFA8FAA-CC31-4964-80DD-29AC43962B2B}"/>
    <dgm:cxn modelId="{2C4FE9D8-2BCC-4AD7-8B62-95183FF83AE3}" type="presParOf" srcId="{CA8BAB02-4859-41C6-8265-E81E39A81975}" destId="{EDFE8939-6427-4C4F-B861-DE47FF8581B9}" srcOrd="0" destOrd="0" presId="urn:microsoft.com/office/officeart/2016/7/layout/BasicTimeline"/>
    <dgm:cxn modelId="{F7136157-4141-46D6-8449-A26C17832E96}" type="presParOf" srcId="{CA8BAB02-4859-41C6-8265-E81E39A81975}" destId="{697D132F-C42C-4AAC-95A6-D58F73193F38}" srcOrd="1" destOrd="0" presId="urn:microsoft.com/office/officeart/2016/7/layout/BasicTimeline"/>
    <dgm:cxn modelId="{09E99FBD-1FC7-45A6-A3BE-BA524797A4E7}" type="presParOf" srcId="{697D132F-C42C-4AAC-95A6-D58F73193F38}" destId="{B8D4103E-0989-4599-9A73-A613C58C6895}" srcOrd="0" destOrd="0" presId="urn:microsoft.com/office/officeart/2016/7/layout/BasicTimeline"/>
    <dgm:cxn modelId="{6D6A4C9E-D062-4603-8455-72A683132720}" type="presParOf" srcId="{B8D4103E-0989-4599-9A73-A613C58C6895}" destId="{9B4DF58C-C42E-4629-91A3-09F0EE96BD5F}" srcOrd="0" destOrd="0" presId="urn:microsoft.com/office/officeart/2016/7/layout/BasicTimeline"/>
    <dgm:cxn modelId="{2C71D3FA-3541-4080-93F0-FA80A0A3EEAC}" type="presParOf" srcId="{B8D4103E-0989-4599-9A73-A613C58C6895}" destId="{ADA5AAA3-51EF-4367-9796-D031C7CFD66A}" srcOrd="1" destOrd="0" presId="urn:microsoft.com/office/officeart/2016/7/layout/BasicTimeline"/>
    <dgm:cxn modelId="{82BA26D7-9343-4202-87F0-098DEA27BA6D}" type="presParOf" srcId="{ADA5AAA3-51EF-4367-9796-D031C7CFD66A}" destId="{5C3E0C9C-52E7-405A-9F49-97D75BE9B654}" srcOrd="0" destOrd="0" presId="urn:microsoft.com/office/officeart/2016/7/layout/BasicTimeline"/>
    <dgm:cxn modelId="{D5B56AFD-45B7-45C6-9266-94BFF2F7A5F0}" type="presParOf" srcId="{ADA5AAA3-51EF-4367-9796-D031C7CFD66A}" destId="{D202A259-2329-4F16-A1A9-1D887AFF131F}" srcOrd="1" destOrd="0" presId="urn:microsoft.com/office/officeart/2016/7/layout/BasicTimeline"/>
    <dgm:cxn modelId="{73DDD675-657B-453B-9F05-963D90269933}" type="presParOf" srcId="{B8D4103E-0989-4599-9A73-A613C58C6895}" destId="{981266E9-1207-4ED3-90FA-CDFDA5639789}" srcOrd="2" destOrd="0" presId="urn:microsoft.com/office/officeart/2016/7/layout/BasicTimeline"/>
    <dgm:cxn modelId="{09979662-9C67-4B23-9A96-498D62B34E41}" type="presParOf" srcId="{B8D4103E-0989-4599-9A73-A613C58C6895}" destId="{640AB749-0AAD-4206-A581-B39B1D631DEE}" srcOrd="3" destOrd="0" presId="urn:microsoft.com/office/officeart/2016/7/layout/BasicTimeline"/>
    <dgm:cxn modelId="{F5F72238-AAD3-4A07-A4DE-3D78E005C08F}" type="presParOf" srcId="{B8D4103E-0989-4599-9A73-A613C58C6895}" destId="{147B9818-C9A1-4D6D-86AB-D5D453505342}" srcOrd="4" destOrd="0" presId="urn:microsoft.com/office/officeart/2016/7/layout/BasicTimeline"/>
    <dgm:cxn modelId="{242E061D-EAD1-4A36-BA2A-19B70038707A}" type="presParOf" srcId="{697D132F-C42C-4AAC-95A6-D58F73193F38}" destId="{781C0519-6809-49EB-9CD8-4F1B9A0B28A2}" srcOrd="1" destOrd="0" presId="urn:microsoft.com/office/officeart/2016/7/layout/BasicTimeline"/>
    <dgm:cxn modelId="{F688344B-1182-4D11-AA13-280F8B6E3C69}" type="presParOf" srcId="{697D132F-C42C-4AAC-95A6-D58F73193F38}" destId="{20675A69-C243-44A2-A263-7FCBDD28FFD8}" srcOrd="2" destOrd="0" presId="urn:microsoft.com/office/officeart/2016/7/layout/BasicTimeline"/>
    <dgm:cxn modelId="{FF835214-7F1F-4F0F-9F74-AF55DE2C58DB}" type="presParOf" srcId="{20675A69-C243-44A2-A263-7FCBDD28FFD8}" destId="{8AEC2748-7042-4F4B-8484-FA69DB53A2E1}" srcOrd="0" destOrd="0" presId="urn:microsoft.com/office/officeart/2016/7/layout/BasicTimeline"/>
    <dgm:cxn modelId="{0EBECD70-DD9F-4899-B908-CF57A71C62B8}" type="presParOf" srcId="{20675A69-C243-44A2-A263-7FCBDD28FFD8}" destId="{CDB6DFD5-5E6E-45BE-9DD1-E8367D459D18}" srcOrd="1" destOrd="0" presId="urn:microsoft.com/office/officeart/2016/7/layout/BasicTimeline"/>
    <dgm:cxn modelId="{B7A2A06E-EAE7-486E-80B2-34AC49B1D228}" type="presParOf" srcId="{CDB6DFD5-5E6E-45BE-9DD1-E8367D459D18}" destId="{B6D279EE-D787-4C1D-83AC-E9650BEF1051}" srcOrd="0" destOrd="0" presId="urn:microsoft.com/office/officeart/2016/7/layout/BasicTimeline"/>
    <dgm:cxn modelId="{93075967-A557-4888-82FD-947A44DB79B9}" type="presParOf" srcId="{CDB6DFD5-5E6E-45BE-9DD1-E8367D459D18}" destId="{A2759F5B-71AD-4C84-8F54-E595EB9CC51F}" srcOrd="1" destOrd="0" presId="urn:microsoft.com/office/officeart/2016/7/layout/BasicTimeline"/>
    <dgm:cxn modelId="{437D1421-62C6-4FB2-8F93-30ED6AA7209F}" type="presParOf" srcId="{20675A69-C243-44A2-A263-7FCBDD28FFD8}" destId="{1E5DCBA3-FE73-47F0-88E6-857FFB7217D5}" srcOrd="2" destOrd="0" presId="urn:microsoft.com/office/officeart/2016/7/layout/BasicTimeline"/>
    <dgm:cxn modelId="{9B9CF917-8912-45B8-8689-139C549C5D2A}" type="presParOf" srcId="{20675A69-C243-44A2-A263-7FCBDD28FFD8}" destId="{4AF31D8C-09EE-4BF0-82B6-B3A3CBE380DA}" srcOrd="3" destOrd="0" presId="urn:microsoft.com/office/officeart/2016/7/layout/BasicTimeline"/>
    <dgm:cxn modelId="{AF2D5706-5321-41DF-844F-17D358B8FAE5}" type="presParOf" srcId="{20675A69-C243-44A2-A263-7FCBDD28FFD8}" destId="{A0E2C5C3-A643-462B-B6C1-9A42B268F190}" srcOrd="4" destOrd="0" presId="urn:microsoft.com/office/officeart/2016/7/layout/BasicTimeline"/>
    <dgm:cxn modelId="{97F0EA28-7BAE-4AEB-9FCE-1231B790163D}" type="presParOf" srcId="{697D132F-C42C-4AAC-95A6-D58F73193F38}" destId="{C833108C-7F9A-4F31-8E95-F0999E7CD58C}" srcOrd="3" destOrd="0" presId="urn:microsoft.com/office/officeart/2016/7/layout/BasicTimeline"/>
    <dgm:cxn modelId="{72AB6D98-8509-4C87-9472-C79131A32526}" type="presParOf" srcId="{697D132F-C42C-4AAC-95A6-D58F73193F38}" destId="{560B4111-6BB4-468C-9FC9-05377334A7C0}" srcOrd="4" destOrd="0" presId="urn:microsoft.com/office/officeart/2016/7/layout/BasicTimeline"/>
    <dgm:cxn modelId="{F2F6F323-31C1-45E4-AF9F-EFA1E7EE24FB}" type="presParOf" srcId="{560B4111-6BB4-468C-9FC9-05377334A7C0}" destId="{95902DFA-8CA3-492A-B66C-3455AA61834C}" srcOrd="0" destOrd="0" presId="urn:microsoft.com/office/officeart/2016/7/layout/BasicTimeline"/>
    <dgm:cxn modelId="{769BDC26-1493-4D61-92AC-8CF82CE26490}" type="presParOf" srcId="{560B4111-6BB4-468C-9FC9-05377334A7C0}" destId="{60A18C36-CE37-4150-A5EF-703B13B6098D}" srcOrd="1" destOrd="0" presId="urn:microsoft.com/office/officeart/2016/7/layout/BasicTimeline"/>
    <dgm:cxn modelId="{57A93E22-9CDB-4601-9908-1621CA60BB1B}" type="presParOf" srcId="{60A18C36-CE37-4150-A5EF-703B13B6098D}" destId="{FAB73FD7-B3C6-4D81-A681-28A1A084AAF1}" srcOrd="0" destOrd="0" presId="urn:microsoft.com/office/officeart/2016/7/layout/BasicTimeline"/>
    <dgm:cxn modelId="{97B39339-4D2D-489C-8FFB-6F0B6A1C5E7B}" type="presParOf" srcId="{60A18C36-CE37-4150-A5EF-703B13B6098D}" destId="{F2D45477-D6CD-40C8-B18E-1AF65534068C}" srcOrd="1" destOrd="0" presId="urn:microsoft.com/office/officeart/2016/7/layout/BasicTimeline"/>
    <dgm:cxn modelId="{15405D65-BE53-45E9-8EC8-903B6B766B90}" type="presParOf" srcId="{560B4111-6BB4-468C-9FC9-05377334A7C0}" destId="{7AFA437C-5514-4A60-8E37-70AA147047FC}" srcOrd="2" destOrd="0" presId="urn:microsoft.com/office/officeart/2016/7/layout/BasicTimeline"/>
    <dgm:cxn modelId="{1F916829-9BFA-43B5-8D16-1149BE0F21C6}" type="presParOf" srcId="{560B4111-6BB4-468C-9FC9-05377334A7C0}" destId="{C5E78DDA-0E31-4EB4-9AD1-2EEE35F54779}" srcOrd="3" destOrd="0" presId="urn:microsoft.com/office/officeart/2016/7/layout/BasicTimeline"/>
    <dgm:cxn modelId="{4AFFEADE-C333-4AD3-B195-781D58709BAD}" type="presParOf" srcId="{560B4111-6BB4-468C-9FC9-05377334A7C0}" destId="{07844938-BBC7-4419-B758-841A386C5879}" srcOrd="4" destOrd="0" presId="urn:microsoft.com/office/officeart/2016/7/layout/BasicTimeline"/>
    <dgm:cxn modelId="{C1D64AB2-2014-4568-98E5-6D02B39072B8}" type="presParOf" srcId="{697D132F-C42C-4AAC-95A6-D58F73193F38}" destId="{D91C1AE5-41F2-465C-9DDF-B24A1E0051ED}" srcOrd="5" destOrd="0" presId="urn:microsoft.com/office/officeart/2016/7/layout/BasicTimeline"/>
    <dgm:cxn modelId="{C2060289-F608-4A44-9DD7-AA7A288E18B6}" type="presParOf" srcId="{697D132F-C42C-4AAC-95A6-D58F73193F38}" destId="{6FEF8864-1AF5-471A-B616-06EE2ECB1B42}" srcOrd="6" destOrd="0" presId="urn:microsoft.com/office/officeart/2016/7/layout/BasicTimeline"/>
    <dgm:cxn modelId="{34AB1EA5-0DED-4204-BFE9-CC7EC4A67B88}" type="presParOf" srcId="{6FEF8864-1AF5-471A-B616-06EE2ECB1B42}" destId="{4D3B1F4D-B681-445E-A4DA-2B8AD58813F5}" srcOrd="0" destOrd="0" presId="urn:microsoft.com/office/officeart/2016/7/layout/BasicTimeline"/>
    <dgm:cxn modelId="{092764BC-6E27-4CA6-A34F-BABA48B5F93B}" type="presParOf" srcId="{6FEF8864-1AF5-471A-B616-06EE2ECB1B42}" destId="{0A7759BF-21B5-4080-8C38-5B841906C12B}" srcOrd="1" destOrd="0" presId="urn:microsoft.com/office/officeart/2016/7/layout/BasicTimeline"/>
    <dgm:cxn modelId="{388DFC5A-D2BB-4F25-B0C6-705FFCCF0AF7}" type="presParOf" srcId="{0A7759BF-21B5-4080-8C38-5B841906C12B}" destId="{C9E7AC36-1AC1-4802-B424-34391272988A}" srcOrd="0" destOrd="0" presId="urn:microsoft.com/office/officeart/2016/7/layout/BasicTimeline"/>
    <dgm:cxn modelId="{402571B9-B8EE-4625-9CD0-B5DA798FC5A6}" type="presParOf" srcId="{0A7759BF-21B5-4080-8C38-5B841906C12B}" destId="{5306117B-8BB9-4B68-AD08-F23EB06A01C7}" srcOrd="1" destOrd="0" presId="urn:microsoft.com/office/officeart/2016/7/layout/BasicTimeline"/>
    <dgm:cxn modelId="{A2A794D5-F063-4EFC-825F-BBD3A999708A}" type="presParOf" srcId="{6FEF8864-1AF5-471A-B616-06EE2ECB1B42}" destId="{EAC2AA10-DCD4-47BB-9697-C641761A526D}" srcOrd="2" destOrd="0" presId="urn:microsoft.com/office/officeart/2016/7/layout/BasicTimeline"/>
    <dgm:cxn modelId="{7BFC06F2-75A5-4272-9730-25DCA22C9156}" type="presParOf" srcId="{6FEF8864-1AF5-471A-B616-06EE2ECB1B42}" destId="{17F1824B-58B5-40F1-BAE3-B111FCD3A7CF}" srcOrd="3" destOrd="0" presId="urn:microsoft.com/office/officeart/2016/7/layout/BasicTimeline"/>
    <dgm:cxn modelId="{B7EA5D4D-F87D-4B51-92C2-45AF36EB9EFA}" type="presParOf" srcId="{6FEF8864-1AF5-471A-B616-06EE2ECB1B42}" destId="{17612AC7-23A5-4B55-A3AC-78D353B0396B}" srcOrd="4" destOrd="0" presId="urn:microsoft.com/office/officeart/2016/7/layout/BasicTimeline"/>
    <dgm:cxn modelId="{17F89EAB-AA4D-4787-A42A-16448D032F5E}" type="presParOf" srcId="{697D132F-C42C-4AAC-95A6-D58F73193F38}" destId="{ED969FEF-4D19-4F97-A9B7-6183A71D6CD1}" srcOrd="7" destOrd="0" presId="urn:microsoft.com/office/officeart/2016/7/layout/BasicTimeline"/>
    <dgm:cxn modelId="{F09B5020-8784-432B-93E0-925D102B1A33}" type="presParOf" srcId="{697D132F-C42C-4AAC-95A6-D58F73193F38}" destId="{8DC2E98D-1196-4915-9489-9F73566FAE10}" srcOrd="8" destOrd="0" presId="urn:microsoft.com/office/officeart/2016/7/layout/BasicTimeline"/>
    <dgm:cxn modelId="{E9110BDA-892D-44A4-ADE3-9D809B93D39F}" type="presParOf" srcId="{8DC2E98D-1196-4915-9489-9F73566FAE10}" destId="{FCEF5910-EFC0-4A64-8B3E-68EEDEACB3C5}" srcOrd="0" destOrd="0" presId="urn:microsoft.com/office/officeart/2016/7/layout/BasicTimeline"/>
    <dgm:cxn modelId="{9A1BE44E-8980-4CA3-A8A5-1E2427D399EF}" type="presParOf" srcId="{8DC2E98D-1196-4915-9489-9F73566FAE10}" destId="{419B6F34-FE34-46F7-A837-7F90C1ADD819}" srcOrd="1" destOrd="0" presId="urn:microsoft.com/office/officeart/2016/7/layout/BasicTimeline"/>
    <dgm:cxn modelId="{49207B08-FD07-4545-B720-229080E9A9C9}" type="presParOf" srcId="{419B6F34-FE34-46F7-A837-7F90C1ADD819}" destId="{A5DDB99D-EFD4-4A15-AC73-2E227565E02D}" srcOrd="0" destOrd="0" presId="urn:microsoft.com/office/officeart/2016/7/layout/BasicTimeline"/>
    <dgm:cxn modelId="{36705B69-712B-46D5-B4D5-97BEB4FB1D83}" type="presParOf" srcId="{419B6F34-FE34-46F7-A837-7F90C1ADD819}" destId="{F0055DBC-2327-415F-BB10-90EB5D14C593}" srcOrd="1" destOrd="0" presId="urn:microsoft.com/office/officeart/2016/7/layout/BasicTimeline"/>
    <dgm:cxn modelId="{13748BFC-3379-4100-A3EA-E21647C1F718}" type="presParOf" srcId="{8DC2E98D-1196-4915-9489-9F73566FAE10}" destId="{2E186149-B5C7-413F-8D8F-207DA2C911BD}" srcOrd="2" destOrd="0" presId="urn:microsoft.com/office/officeart/2016/7/layout/BasicTimeline"/>
    <dgm:cxn modelId="{8DD8904D-C71D-4722-A248-353505128F0B}" type="presParOf" srcId="{8DC2E98D-1196-4915-9489-9F73566FAE10}" destId="{7D623566-F1EC-4E73-A5F5-0E014994FDEF}" srcOrd="3" destOrd="0" presId="urn:microsoft.com/office/officeart/2016/7/layout/BasicTimeline"/>
    <dgm:cxn modelId="{0C0D87A0-8E05-40BB-8675-DE02E81538F7}" type="presParOf" srcId="{8DC2E98D-1196-4915-9489-9F73566FAE10}" destId="{C970BF10-93DF-49EC-A139-935193C37DAB}" srcOrd="4" destOrd="0" presId="urn:microsoft.com/office/officeart/2016/7/layout/BasicTimeline"/>
    <dgm:cxn modelId="{03DF0C69-9CA6-4E78-BAE6-6E5E3E8D6593}" type="presParOf" srcId="{697D132F-C42C-4AAC-95A6-D58F73193F38}" destId="{8B08C012-354A-46BC-A363-CEB55DB383DC}" srcOrd="9" destOrd="0" presId="urn:microsoft.com/office/officeart/2016/7/layout/BasicTimeline"/>
    <dgm:cxn modelId="{1C75A3A1-C473-4316-B7E3-838F2335E381}" type="presParOf" srcId="{697D132F-C42C-4AAC-95A6-D58F73193F38}" destId="{BF3877CD-150B-4415-A3B0-2C026542563C}" srcOrd="10" destOrd="0" presId="urn:microsoft.com/office/officeart/2016/7/layout/BasicTimeline"/>
    <dgm:cxn modelId="{EBE2B94D-5947-404E-AFA6-27DD16DFD997}" type="presParOf" srcId="{BF3877CD-150B-4415-A3B0-2C026542563C}" destId="{BA5C79D5-7F41-400E-8C6F-130A75F62BF9}" srcOrd="0" destOrd="0" presId="urn:microsoft.com/office/officeart/2016/7/layout/BasicTimeline"/>
    <dgm:cxn modelId="{ED151E1C-BF05-4FAC-BA51-CD67ACF809A5}" type="presParOf" srcId="{BF3877CD-150B-4415-A3B0-2C026542563C}" destId="{9BB2712A-E144-4ABF-AFD6-B54E3F180F10}" srcOrd="1" destOrd="0" presId="urn:microsoft.com/office/officeart/2016/7/layout/BasicTimeline"/>
    <dgm:cxn modelId="{70C099AB-8F72-4127-9733-B966AE8423E3}" type="presParOf" srcId="{9BB2712A-E144-4ABF-AFD6-B54E3F180F10}" destId="{384D3375-9622-4B64-8911-DA6FD2B0FE65}" srcOrd="0" destOrd="0" presId="urn:microsoft.com/office/officeart/2016/7/layout/BasicTimeline"/>
    <dgm:cxn modelId="{34855D6D-488B-4567-B514-C5E23762026F}" type="presParOf" srcId="{9BB2712A-E144-4ABF-AFD6-B54E3F180F10}" destId="{5A15F7DC-8E4F-46D8-B82F-C9756185A088}" srcOrd="1" destOrd="0" presId="urn:microsoft.com/office/officeart/2016/7/layout/BasicTimeline"/>
    <dgm:cxn modelId="{DD0C598F-3006-47BB-AA68-3D8659BF7EAC}" type="presParOf" srcId="{BF3877CD-150B-4415-A3B0-2C026542563C}" destId="{EBFC264E-FF64-41E7-A5F6-B533D944E9CD}" srcOrd="2" destOrd="0" presId="urn:microsoft.com/office/officeart/2016/7/layout/BasicTimeline"/>
    <dgm:cxn modelId="{5009BEEE-D53D-4D4C-BE1D-0F4E4FAB8E92}" type="presParOf" srcId="{BF3877CD-150B-4415-A3B0-2C026542563C}" destId="{F2169EF6-CA44-4044-9B0F-AEDDE647ACBA}" srcOrd="3" destOrd="0" presId="urn:microsoft.com/office/officeart/2016/7/layout/BasicTimeline"/>
    <dgm:cxn modelId="{4D9C53B2-2DE7-4837-901A-A4E189C778CA}" type="presParOf" srcId="{BF3877CD-150B-4415-A3B0-2C026542563C}" destId="{642ECE34-7EE9-403D-B06B-ECDAA7E866EE}" srcOrd="4" destOrd="0" presId="urn:microsoft.com/office/officeart/2016/7/layout/BasicTimeline"/>
    <dgm:cxn modelId="{4D063688-9C16-4809-8644-DEC505780660}" type="presParOf" srcId="{697D132F-C42C-4AAC-95A6-D58F73193F38}" destId="{7C2FD9D7-7910-44FA-85F5-BFF63B0E2CF3}" srcOrd="11" destOrd="0" presId="urn:microsoft.com/office/officeart/2016/7/layout/BasicTimeline"/>
    <dgm:cxn modelId="{06BA3571-C504-465D-8539-2D986987B9F4}" type="presParOf" srcId="{697D132F-C42C-4AAC-95A6-D58F73193F38}" destId="{C381F052-BBB1-4B17-BF81-2990346EB06C}" srcOrd="12" destOrd="0" presId="urn:microsoft.com/office/officeart/2016/7/layout/BasicTimeline"/>
    <dgm:cxn modelId="{E8D08148-10B2-47F3-A48F-B26C2425C189}" type="presParOf" srcId="{C381F052-BBB1-4B17-BF81-2990346EB06C}" destId="{229DCA5C-C72E-492D-9590-385941ADD6FC}" srcOrd="0" destOrd="0" presId="urn:microsoft.com/office/officeart/2016/7/layout/BasicTimeline"/>
    <dgm:cxn modelId="{CB56AB81-214E-4DC4-8027-CD9FAD570833}" type="presParOf" srcId="{C381F052-BBB1-4B17-BF81-2990346EB06C}" destId="{85A41EDE-D0C5-47CC-AE08-736844CBD38A}" srcOrd="1" destOrd="0" presId="urn:microsoft.com/office/officeart/2016/7/layout/BasicTimeline"/>
    <dgm:cxn modelId="{10371CA3-6253-4B99-A911-6581734A21D4}" type="presParOf" srcId="{85A41EDE-D0C5-47CC-AE08-736844CBD38A}" destId="{EE43AA02-DF21-4E52-A31F-A10934B07BAB}" srcOrd="0" destOrd="0" presId="urn:microsoft.com/office/officeart/2016/7/layout/BasicTimeline"/>
    <dgm:cxn modelId="{82A458EE-FD4D-4586-AA26-F2755D3A76E3}" type="presParOf" srcId="{85A41EDE-D0C5-47CC-AE08-736844CBD38A}" destId="{43D3FB5E-CE30-49D6-9091-165D7EB7231F}" srcOrd="1" destOrd="0" presId="urn:microsoft.com/office/officeart/2016/7/layout/BasicTimeline"/>
    <dgm:cxn modelId="{3152776B-C189-4ABA-B534-D3173B45A395}" type="presParOf" srcId="{C381F052-BBB1-4B17-BF81-2990346EB06C}" destId="{C283010F-C254-4E9F-B3E7-F09E090B815D}" srcOrd="2" destOrd="0" presId="urn:microsoft.com/office/officeart/2016/7/layout/BasicTimeline"/>
    <dgm:cxn modelId="{83609D81-C971-4716-B833-EB9E95A122D9}" type="presParOf" srcId="{C381F052-BBB1-4B17-BF81-2990346EB06C}" destId="{C1D27E34-ADAE-4015-870A-07377FFC889B}" srcOrd="3" destOrd="0" presId="urn:microsoft.com/office/officeart/2016/7/layout/BasicTimeline"/>
    <dgm:cxn modelId="{005DC829-969F-4284-99F3-A17938606A62}" type="presParOf" srcId="{C381F052-BBB1-4B17-BF81-2990346EB06C}" destId="{973A90E3-8499-488D-B0E8-9F076934AF6A}" srcOrd="4" destOrd="0" presId="urn:microsoft.com/office/officeart/2016/7/layout/BasicTimeline"/>
    <dgm:cxn modelId="{5A9E89D5-9353-4201-A212-BA88CB134E17}" type="presParOf" srcId="{697D132F-C42C-4AAC-95A6-D58F73193F38}" destId="{B077D6E0-6618-4E8F-A5AA-BDA85118AA6C}" srcOrd="13" destOrd="0" presId="urn:microsoft.com/office/officeart/2016/7/layout/BasicTimeline"/>
    <dgm:cxn modelId="{4B0A39D7-1A5B-4F88-8045-AB7FB51BEDD2}" type="presParOf" srcId="{697D132F-C42C-4AAC-95A6-D58F73193F38}" destId="{3D4A5CFC-206E-4231-B4D0-F615390A0378}" srcOrd="14" destOrd="0" presId="urn:microsoft.com/office/officeart/2016/7/layout/BasicTimeline"/>
    <dgm:cxn modelId="{EA69343D-70D7-4D10-A431-717A9E75DB73}" type="presParOf" srcId="{3D4A5CFC-206E-4231-B4D0-F615390A0378}" destId="{427913D9-CB2E-44E6-BD71-AC17F82E5E3D}" srcOrd="0" destOrd="0" presId="urn:microsoft.com/office/officeart/2016/7/layout/BasicTimeline"/>
    <dgm:cxn modelId="{4325C7AA-4E50-4E64-B6F0-F91F95A2DFC6}" type="presParOf" srcId="{3D4A5CFC-206E-4231-B4D0-F615390A0378}" destId="{6648BE8A-AFDF-4C39-A106-2B837138F7A1}" srcOrd="1" destOrd="0" presId="urn:microsoft.com/office/officeart/2016/7/layout/BasicTimeline"/>
    <dgm:cxn modelId="{CBB25DFF-B14E-40E5-8091-4B80F632C713}" type="presParOf" srcId="{6648BE8A-AFDF-4C39-A106-2B837138F7A1}" destId="{6B509E4C-3142-470A-958D-D55968FE5E83}" srcOrd="0" destOrd="0" presId="urn:microsoft.com/office/officeart/2016/7/layout/BasicTimeline"/>
    <dgm:cxn modelId="{2AA364BB-E69F-4F38-ACE0-76FC3A92C36D}" type="presParOf" srcId="{6648BE8A-AFDF-4C39-A106-2B837138F7A1}" destId="{E7B8183C-1F02-49EF-A3CE-F58854071C48}" srcOrd="1" destOrd="0" presId="urn:microsoft.com/office/officeart/2016/7/layout/BasicTimeline"/>
    <dgm:cxn modelId="{E71A0A5E-2389-4C29-A67B-CCA58D4A4B06}" type="presParOf" srcId="{3D4A5CFC-206E-4231-B4D0-F615390A0378}" destId="{D7990D06-FA1B-4FE9-BD95-1D247EC86E39}" srcOrd="2" destOrd="0" presId="urn:microsoft.com/office/officeart/2016/7/layout/BasicTimeline"/>
    <dgm:cxn modelId="{226CA8B3-D945-4869-B994-3010FF7822F0}" type="presParOf" srcId="{3D4A5CFC-206E-4231-B4D0-F615390A0378}" destId="{97E587F7-AB8F-4033-9FE9-B889A9204225}" srcOrd="3" destOrd="0" presId="urn:microsoft.com/office/officeart/2016/7/layout/BasicTimeline"/>
    <dgm:cxn modelId="{061865D2-C463-4016-8D10-BDC7BBB203B6}" type="presParOf" srcId="{3D4A5CFC-206E-4231-B4D0-F615390A0378}" destId="{BEA912EF-3CE9-4A53-AA0A-80B4D300F5B2}"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E8939-6427-4C4F-B861-DE47FF8581B9}">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B4DF58C-C42E-4629-91A3-09F0EE96BD5F}">
      <dsp:nvSpPr>
        <dsp:cNvPr id="0" name=""/>
        <dsp:cNvSpPr/>
      </dsp:nvSpPr>
      <dsp:spPr>
        <a:xfrm>
          <a:off x="12777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9:00 AM – 10:00 AM</a:t>
          </a:r>
        </a:p>
      </dsp:txBody>
      <dsp:txXfrm>
        <a:off x="127773" y="2336668"/>
        <a:ext cx="1827701" cy="491701"/>
      </dsp:txXfrm>
    </dsp:sp>
    <dsp:sp modelId="{5C3E0C9C-52E7-405A-9F49-97D75BE9B654}">
      <dsp:nvSpPr>
        <dsp:cNvPr id="0" name=""/>
        <dsp:cNvSpPr/>
      </dsp:nvSpPr>
      <dsp:spPr>
        <a:xfrm>
          <a:off x="315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Breakfast</a:t>
          </a:r>
        </a:p>
      </dsp:txBody>
      <dsp:txXfrm>
        <a:off x="39374" y="643228"/>
        <a:ext cx="2004499" cy="669469"/>
      </dsp:txXfrm>
    </dsp:sp>
    <dsp:sp modelId="{981266E9-1207-4ED3-90FA-CDFDA5639789}">
      <dsp:nvSpPr>
        <dsp:cNvPr id="0" name=""/>
        <dsp:cNvSpPr/>
      </dsp:nvSpPr>
      <dsp:spPr>
        <a:xfrm>
          <a:off x="1041624"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AEC2748-7042-4F4B-8484-FA69DB53A2E1}">
      <dsp:nvSpPr>
        <dsp:cNvPr id="0" name=""/>
        <dsp:cNvSpPr/>
      </dsp:nvSpPr>
      <dsp:spPr>
        <a:xfrm>
          <a:off x="1332395"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10:00 AM – 11:00 AM</a:t>
          </a:r>
        </a:p>
      </dsp:txBody>
      <dsp:txXfrm>
        <a:off x="1332395" y="1522968"/>
        <a:ext cx="1827701" cy="491701"/>
      </dsp:txXfrm>
    </dsp:sp>
    <dsp:sp modelId="{640AB749-0AAD-4206-A581-B39B1D631DEE}">
      <dsp:nvSpPr>
        <dsp:cNvPr id="0" name=""/>
        <dsp:cNvSpPr/>
      </dsp:nvSpPr>
      <dsp:spPr>
        <a:xfrm>
          <a:off x="1008989"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279EE-D787-4C1D-83AC-E9650BEF1051}">
      <dsp:nvSpPr>
        <dsp:cNvPr id="0" name=""/>
        <dsp:cNvSpPr/>
      </dsp:nvSpPr>
      <dsp:spPr>
        <a:xfrm>
          <a:off x="1207779"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Keynote speaker</a:t>
          </a:r>
        </a:p>
      </dsp:txBody>
      <dsp:txXfrm>
        <a:off x="1243996" y="3038640"/>
        <a:ext cx="2004499" cy="669469"/>
      </dsp:txXfrm>
    </dsp:sp>
    <dsp:sp modelId="{1E5DCBA3-FE73-47F0-88E6-857FFB7217D5}">
      <dsp:nvSpPr>
        <dsp:cNvPr id="0" name=""/>
        <dsp:cNvSpPr/>
      </dsp:nvSpPr>
      <dsp:spPr>
        <a:xfrm>
          <a:off x="2246246"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5902DFA-8CA3-492A-B66C-3455AA61834C}">
      <dsp:nvSpPr>
        <dsp:cNvPr id="0" name=""/>
        <dsp:cNvSpPr/>
      </dsp:nvSpPr>
      <dsp:spPr>
        <a:xfrm>
          <a:off x="2537016"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11:15 AM – 12:00 PM</a:t>
          </a:r>
        </a:p>
      </dsp:txBody>
      <dsp:txXfrm>
        <a:off x="2537016" y="2336668"/>
        <a:ext cx="1827701" cy="491701"/>
      </dsp:txXfrm>
    </dsp:sp>
    <dsp:sp modelId="{4AF31D8C-09EE-4BF0-82B6-B3A3CBE380DA}">
      <dsp:nvSpPr>
        <dsp:cNvPr id="0" name=""/>
        <dsp:cNvSpPr/>
      </dsp:nvSpPr>
      <dsp:spPr>
        <a:xfrm>
          <a:off x="2213611"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73FD7-B3C6-4D81-A681-28A1A084AAF1}">
      <dsp:nvSpPr>
        <dsp:cNvPr id="0" name=""/>
        <dsp:cNvSpPr/>
      </dsp:nvSpPr>
      <dsp:spPr>
        <a:xfrm>
          <a:off x="2412400"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2448617" y="643228"/>
        <a:ext cx="2004499" cy="669469"/>
      </dsp:txXfrm>
    </dsp:sp>
    <dsp:sp modelId="{7AFA437C-5514-4A60-8E37-70AA147047FC}">
      <dsp:nvSpPr>
        <dsp:cNvPr id="0" name=""/>
        <dsp:cNvSpPr/>
      </dsp:nvSpPr>
      <dsp:spPr>
        <a:xfrm>
          <a:off x="3450867"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3B1F4D-B681-445E-A4DA-2B8AD58813F5}">
      <dsp:nvSpPr>
        <dsp:cNvPr id="0" name=""/>
        <dsp:cNvSpPr/>
      </dsp:nvSpPr>
      <dsp:spPr>
        <a:xfrm>
          <a:off x="3741638"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12:00 PM – 1:00 PM</a:t>
          </a:r>
        </a:p>
      </dsp:txBody>
      <dsp:txXfrm>
        <a:off x="3741638" y="1522968"/>
        <a:ext cx="1827701" cy="491701"/>
      </dsp:txXfrm>
    </dsp:sp>
    <dsp:sp modelId="{C5E78DDA-0E31-4EB4-9AD1-2EEE35F54779}">
      <dsp:nvSpPr>
        <dsp:cNvPr id="0" name=""/>
        <dsp:cNvSpPr/>
      </dsp:nvSpPr>
      <dsp:spPr>
        <a:xfrm>
          <a:off x="3418232"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7AC36-1AC1-4802-B424-34391272988A}">
      <dsp:nvSpPr>
        <dsp:cNvPr id="0" name=""/>
        <dsp:cNvSpPr/>
      </dsp:nvSpPr>
      <dsp:spPr>
        <a:xfrm>
          <a:off x="3617022"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Lunch</a:t>
          </a:r>
        </a:p>
      </dsp:txBody>
      <dsp:txXfrm>
        <a:off x="3653239" y="3038640"/>
        <a:ext cx="2004499" cy="669469"/>
      </dsp:txXfrm>
    </dsp:sp>
    <dsp:sp modelId="{EAC2AA10-DCD4-47BB-9697-C641761A526D}">
      <dsp:nvSpPr>
        <dsp:cNvPr id="0" name=""/>
        <dsp:cNvSpPr/>
      </dsp:nvSpPr>
      <dsp:spPr>
        <a:xfrm>
          <a:off x="4655489"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CEF5910-EFC0-4A64-8B3E-68EEDEACB3C5}">
      <dsp:nvSpPr>
        <dsp:cNvPr id="0" name=""/>
        <dsp:cNvSpPr/>
      </dsp:nvSpPr>
      <dsp:spPr>
        <a:xfrm>
          <a:off x="4946259"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1:00 PM – 1:45 PM</a:t>
          </a:r>
        </a:p>
      </dsp:txBody>
      <dsp:txXfrm>
        <a:off x="4946259" y="2336668"/>
        <a:ext cx="1827701" cy="491701"/>
      </dsp:txXfrm>
    </dsp:sp>
    <dsp:sp modelId="{17F1824B-58B5-40F1-BAE3-B111FCD3A7CF}">
      <dsp:nvSpPr>
        <dsp:cNvPr id="0" name=""/>
        <dsp:cNvSpPr/>
      </dsp:nvSpPr>
      <dsp:spPr>
        <a:xfrm>
          <a:off x="462285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DB99D-EFD4-4A15-AC73-2E227565E02D}">
      <dsp:nvSpPr>
        <dsp:cNvPr id="0" name=""/>
        <dsp:cNvSpPr/>
      </dsp:nvSpPr>
      <dsp:spPr>
        <a:xfrm>
          <a:off x="4821643"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4857860" y="643228"/>
        <a:ext cx="2004499" cy="669469"/>
      </dsp:txXfrm>
    </dsp:sp>
    <dsp:sp modelId="{2E186149-B5C7-413F-8D8F-207DA2C911BD}">
      <dsp:nvSpPr>
        <dsp:cNvPr id="0" name=""/>
        <dsp:cNvSpPr/>
      </dsp:nvSpPr>
      <dsp:spPr>
        <a:xfrm>
          <a:off x="586011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5C79D5-7F41-400E-8C6F-130A75F62BF9}">
      <dsp:nvSpPr>
        <dsp:cNvPr id="0" name=""/>
        <dsp:cNvSpPr/>
      </dsp:nvSpPr>
      <dsp:spPr>
        <a:xfrm>
          <a:off x="6150881"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1:45 PM – 2:00 PM</a:t>
          </a:r>
        </a:p>
      </dsp:txBody>
      <dsp:txXfrm>
        <a:off x="6150881" y="1522968"/>
        <a:ext cx="1827701" cy="491701"/>
      </dsp:txXfrm>
    </dsp:sp>
    <dsp:sp modelId="{7D623566-F1EC-4E73-A5F5-0E014994FDEF}">
      <dsp:nvSpPr>
        <dsp:cNvPr id="0" name=""/>
        <dsp:cNvSpPr/>
      </dsp:nvSpPr>
      <dsp:spPr>
        <a:xfrm>
          <a:off x="582747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D3375-9622-4B64-8911-DA6FD2B0FE65}">
      <dsp:nvSpPr>
        <dsp:cNvPr id="0" name=""/>
        <dsp:cNvSpPr/>
      </dsp:nvSpPr>
      <dsp:spPr>
        <a:xfrm>
          <a:off x="6026265"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Coffee break</a:t>
          </a:r>
        </a:p>
      </dsp:txBody>
      <dsp:txXfrm>
        <a:off x="6062482" y="3038640"/>
        <a:ext cx="2004499" cy="669469"/>
      </dsp:txXfrm>
    </dsp:sp>
    <dsp:sp modelId="{EBFC264E-FF64-41E7-A5F6-B533D944E9CD}">
      <dsp:nvSpPr>
        <dsp:cNvPr id="0" name=""/>
        <dsp:cNvSpPr/>
      </dsp:nvSpPr>
      <dsp:spPr>
        <a:xfrm>
          <a:off x="7064732"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29DCA5C-C72E-492D-9590-385941ADD6FC}">
      <dsp:nvSpPr>
        <dsp:cNvPr id="0" name=""/>
        <dsp:cNvSpPr/>
      </dsp:nvSpPr>
      <dsp:spPr>
        <a:xfrm>
          <a:off x="735550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2:00 PM – 2:45 PM</a:t>
          </a:r>
        </a:p>
      </dsp:txBody>
      <dsp:txXfrm>
        <a:off x="7355503" y="2336668"/>
        <a:ext cx="1827701" cy="491701"/>
      </dsp:txXfrm>
    </dsp:sp>
    <dsp:sp modelId="{F2169EF6-CA44-4044-9B0F-AEDDE647ACBA}">
      <dsp:nvSpPr>
        <dsp:cNvPr id="0" name=""/>
        <dsp:cNvSpPr/>
      </dsp:nvSpPr>
      <dsp:spPr>
        <a:xfrm>
          <a:off x="7032097"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3AA02-DF21-4E52-A31F-A10934B07BAB}">
      <dsp:nvSpPr>
        <dsp:cNvPr id="0" name=""/>
        <dsp:cNvSpPr/>
      </dsp:nvSpPr>
      <dsp:spPr>
        <a:xfrm>
          <a:off x="723088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7267104" y="643228"/>
        <a:ext cx="2004499" cy="669469"/>
      </dsp:txXfrm>
    </dsp:sp>
    <dsp:sp modelId="{C283010F-C254-4E9F-B3E7-F09E090B815D}">
      <dsp:nvSpPr>
        <dsp:cNvPr id="0" name=""/>
        <dsp:cNvSpPr/>
      </dsp:nvSpPr>
      <dsp:spPr>
        <a:xfrm>
          <a:off x="8269353"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7913D9-CB2E-44E6-BD71-AC17F82E5E3D}">
      <dsp:nvSpPr>
        <dsp:cNvPr id="0" name=""/>
        <dsp:cNvSpPr/>
      </dsp:nvSpPr>
      <dsp:spPr>
        <a:xfrm>
          <a:off x="8560124"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3:00 PM – 4:00 PM</a:t>
          </a:r>
        </a:p>
      </dsp:txBody>
      <dsp:txXfrm>
        <a:off x="8560124" y="1522968"/>
        <a:ext cx="1827701" cy="491701"/>
      </dsp:txXfrm>
    </dsp:sp>
    <dsp:sp modelId="{C1D27E34-ADAE-4015-870A-07377FFC889B}">
      <dsp:nvSpPr>
        <dsp:cNvPr id="0" name=""/>
        <dsp:cNvSpPr/>
      </dsp:nvSpPr>
      <dsp:spPr>
        <a:xfrm>
          <a:off x="8236718"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09E4C-3142-470A-958D-D55968FE5E83}">
      <dsp:nvSpPr>
        <dsp:cNvPr id="0" name=""/>
        <dsp:cNvSpPr/>
      </dsp:nvSpPr>
      <dsp:spPr>
        <a:xfrm>
          <a:off x="8435508"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Closing speaker</a:t>
          </a:r>
        </a:p>
      </dsp:txBody>
      <dsp:txXfrm>
        <a:off x="8471725" y="3038640"/>
        <a:ext cx="2004499" cy="669469"/>
      </dsp:txXfrm>
    </dsp:sp>
    <dsp:sp modelId="{D7990D06-FA1B-4FE9-BD95-1D247EC86E39}">
      <dsp:nvSpPr>
        <dsp:cNvPr id="0" name=""/>
        <dsp:cNvSpPr/>
      </dsp:nvSpPr>
      <dsp:spPr>
        <a:xfrm>
          <a:off x="9473975"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E587F7-AB8F-4033-9FE9-B889A9204225}">
      <dsp:nvSpPr>
        <dsp:cNvPr id="0" name=""/>
        <dsp:cNvSpPr/>
      </dsp:nvSpPr>
      <dsp:spPr>
        <a:xfrm>
          <a:off x="9441340"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62C3-0583-78FD-4CA0-660C3F074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E778C-5198-6E3B-D9A9-C5A4C5242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DAA71-B8E8-E37C-5CD0-E63277C8C86B}"/>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90AD310C-225A-39B1-17B7-1E106E41F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068CA-6078-62AF-AB27-292C8AD16B91}"/>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0570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88B8-1ED7-1E77-9B8B-2E56C91B92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A2D5F-F9BB-B513-EAD6-ED5DB6FF3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93BE-AFC7-E3BE-52B3-D9EC5D09F8BB}"/>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8FE77466-CED5-54A0-2F41-5288D4C0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1B89C-4F85-D43E-5EA0-861A6DD7635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95311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E2170-BE46-C22E-15ED-2019E0EB8D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BA4AE-CC80-B325-F30E-E4AECA800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0830D-C3D6-0A73-BABE-9070E6A9C5CF}"/>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FFE07BC8-3916-DDA4-BFE4-6E33BE03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17DD4-6597-1141-2180-B00D4AB7CBB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5886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98EF-55AB-2607-70C3-88FC4999E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9BC6A-2F59-BF92-AC68-24C4F55729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4FCED-96FD-DF46-BBE1-C3AE57572E75}"/>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1E64E449-F28E-4A65-6AD1-C16D9FCE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685D5-EA11-D2F5-66BF-C1CCB96A8B8E}"/>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7428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102F-B6EE-ED6D-ABC0-29B58F633A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D2351-153B-B552-5A45-78C63636E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66C2B-88D5-C1F3-0E55-8CFF43B115A9}"/>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D5F86685-9DC0-BCA3-AF3C-8811B946E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6C06-A445-0A54-8318-A7B1FD52CFD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25308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DC9C-A0B1-4570-B801-0DD8131D6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E9FCC-C433-6692-13EA-890FA03E0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4B745-5B83-D59A-8194-800A5AD90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6391F-B58C-6BBF-6C76-78854D25DF29}"/>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120CE98B-6A81-C2D0-6D9E-892941454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280D9-FEE9-B455-879A-0E8AC0F23DB5}"/>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1977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755F-3BBF-D7DC-7B82-45890C82C8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9AB5B-75C3-338E-39D0-1D1E12D16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77CD6-617F-1999-A50B-AB315D6868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FCFC99-56CC-D72F-BCAE-FCAC9128A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39475F-BE71-0807-1266-41686D02F2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34FA2-4D20-4E6C-C1DC-6F7C93B9EDFE}"/>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8" name="Footer Placeholder 7">
            <a:extLst>
              <a:ext uri="{FF2B5EF4-FFF2-40B4-BE49-F238E27FC236}">
                <a16:creationId xmlns:a16="http://schemas.microsoft.com/office/drawing/2014/main" id="{D6030E5D-D99D-CDA6-252A-265C039D0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23CB-3814-79F2-0011-4FF37CFC5E43}"/>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1857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2D80-731D-2B70-31B2-C51634DE96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92F20-6998-8438-7462-74B73DCAABE4}"/>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4" name="Footer Placeholder 3">
            <a:extLst>
              <a:ext uri="{FF2B5EF4-FFF2-40B4-BE49-F238E27FC236}">
                <a16:creationId xmlns:a16="http://schemas.microsoft.com/office/drawing/2014/main" id="{868128A9-7028-1175-514B-FA28A31F6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16949-812C-AD13-44D5-BBB90522AB6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02014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237C0-ACA0-B15A-B099-F87F19509982}"/>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3" name="Footer Placeholder 2">
            <a:extLst>
              <a:ext uri="{FF2B5EF4-FFF2-40B4-BE49-F238E27FC236}">
                <a16:creationId xmlns:a16="http://schemas.microsoft.com/office/drawing/2014/main" id="{9039B879-8281-9CC7-D221-69E91DCC0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87503-D88D-B309-32FC-093AD13948A9}"/>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2903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76D-ECC4-96BD-2F7D-2CF0FBE10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3FFA6-60B4-3F40-98DA-849CF26D5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D79B5-A3DA-4CA3-124E-63F3C2E88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EC923-5FF8-8841-6472-C72745965E57}"/>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F4004BD2-BB0F-7E03-A8C5-1579966B2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7321-61F9-2248-4FEA-052615A03C9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407849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5F7C-8290-C712-5AE3-0BBAF84EE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F3C3B3-0D0A-9C35-C0D1-B9AC5CE8E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829E11-8096-074B-7F99-309AC33C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B826D-FE59-F18A-10E2-53E5D6D17C1F}"/>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92CAE975-9840-FA45-9D0B-0C1FD2151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9613D-0756-0A20-7277-10626E17BE9B}"/>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9234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C4B68-E562-F637-D68F-2FFBFECA7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DB5B0-2852-889A-B1EB-9D64D9381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0AFBA-1655-5C0D-E272-E057DC80A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E8F40C40-72BB-5EAE-489F-A36DBA81B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4C8E87-FF22-0A3C-2A99-C450FBEE9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4FCEB-8CE0-414E-A022-C21A24615D95}" type="slidenum">
              <a:rPr lang="en-US" smtClean="0"/>
              <a:t>‹#›</a:t>
            </a:fld>
            <a:endParaRPr lang="en-US"/>
          </a:p>
        </p:txBody>
      </p:sp>
    </p:spTree>
    <p:extLst>
      <p:ext uri="{BB962C8B-B14F-4D97-AF65-F5344CB8AC3E}">
        <p14:creationId xmlns:p14="http://schemas.microsoft.com/office/powerpoint/2010/main" val="1455123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486CB74-DC12-C518-5B9A-7AA537D8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67" y="911431"/>
            <a:ext cx="5804065" cy="5804065"/>
          </a:xfrm>
          <a:prstGeom prst="rect">
            <a:avLst/>
          </a:prstGeom>
        </p:spPr>
      </p:pic>
      <p:sp>
        <p:nvSpPr>
          <p:cNvPr id="6" name="Rectangle 5">
            <a:extLst>
              <a:ext uri="{FF2B5EF4-FFF2-40B4-BE49-F238E27FC236}">
                <a16:creationId xmlns:a16="http://schemas.microsoft.com/office/drawing/2014/main" id="{E8E6C67E-FCD7-8817-5FEC-6F89E9A4202F}"/>
              </a:ext>
            </a:extLst>
          </p:cNvPr>
          <p:cNvSpPr/>
          <p:nvPr/>
        </p:nvSpPr>
        <p:spPr>
          <a:xfrm>
            <a:off x="0" y="415636"/>
            <a:ext cx="12192000" cy="1520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Sales Strategy</a:t>
            </a:r>
          </a:p>
        </p:txBody>
      </p:sp>
    </p:spTree>
    <p:extLst>
      <p:ext uri="{BB962C8B-B14F-4D97-AF65-F5344CB8AC3E}">
        <p14:creationId xmlns:p14="http://schemas.microsoft.com/office/powerpoint/2010/main" val="4278934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18118C-C35D-989C-7D1F-777DC37CECF1}"/>
              </a:ext>
            </a:extLst>
          </p:cNvPr>
          <p:cNvGrpSpPr/>
          <p:nvPr/>
        </p:nvGrpSpPr>
        <p:grpSpPr>
          <a:xfrm>
            <a:off x="2434442" y="0"/>
            <a:ext cx="9638804" cy="6858000"/>
            <a:chOff x="2434442" y="0"/>
            <a:chExt cx="9638804" cy="6858000"/>
          </a:xfrm>
          <a:blipFill dpi="0" rotWithShape="1">
            <a:blip r:embed="rId2">
              <a:extLst>
                <a:ext uri="{28A0092B-C50C-407E-A947-70E740481C1C}">
                  <a14:useLocalDpi xmlns:a14="http://schemas.microsoft.com/office/drawing/2010/main" val="0"/>
                </a:ext>
              </a:extLst>
            </a:blip>
            <a:srcRect/>
            <a:stretch>
              <a:fillRect/>
            </a:stretch>
          </a:blipFill>
        </p:grpSpPr>
        <p:sp>
          <p:nvSpPr>
            <p:cNvPr id="2" name="Parallelogram 1">
              <a:extLst>
                <a:ext uri="{FF2B5EF4-FFF2-40B4-BE49-F238E27FC236}">
                  <a16:creationId xmlns:a16="http://schemas.microsoft.com/office/drawing/2014/main" id="{A38BCE29-AD4A-299A-4B19-F40C9F5EE262}"/>
                </a:ext>
              </a:extLst>
            </p:cNvPr>
            <p:cNvSpPr/>
            <p:nvPr/>
          </p:nvSpPr>
          <p:spPr>
            <a:xfrm>
              <a:off x="2434442"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F4062BE6-796D-2724-57BA-DB647B9014F6}"/>
                </a:ext>
              </a:extLst>
            </p:cNvPr>
            <p:cNvSpPr/>
            <p:nvPr/>
          </p:nvSpPr>
          <p:spPr>
            <a:xfrm>
              <a:off x="6776851"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09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551714-197A-4B3D-A6CF-6A834EC66139}"/>
              </a:ext>
            </a:extLst>
          </p:cNvPr>
          <p:cNvGrpSpPr/>
          <p:nvPr/>
        </p:nvGrpSpPr>
        <p:grpSpPr>
          <a:xfrm>
            <a:off x="0" y="0"/>
            <a:ext cx="10287000" cy="6858000"/>
            <a:chOff x="-762000" y="0"/>
            <a:chExt cx="10287000" cy="6858000"/>
          </a:xfrm>
        </p:grpSpPr>
        <p:pic>
          <p:nvPicPr>
            <p:cNvPr id="5" name="Picture 4" descr="A picture containing sky, outdoor, grass, field&#10;&#10;Description automatically generated">
              <a:extLst>
                <a:ext uri="{FF2B5EF4-FFF2-40B4-BE49-F238E27FC236}">
                  <a16:creationId xmlns:a16="http://schemas.microsoft.com/office/drawing/2014/main" id="{B3E26AE7-C67F-FC56-8DB6-65BE2E289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6858000" cy="6858000"/>
            </a:xfrm>
            <a:prstGeom prst="rect">
              <a:avLst/>
            </a:prstGeom>
          </p:spPr>
        </p:pic>
        <p:pic>
          <p:nvPicPr>
            <p:cNvPr id="3" name="Picture 2" descr="A picture containing text, blackboard&#10;&#10;Description automatically generated">
              <a:extLst>
                <a:ext uri="{FF2B5EF4-FFF2-40B4-BE49-F238E27FC236}">
                  <a16:creationId xmlns:a16="http://schemas.microsoft.com/office/drawing/2014/main" id="{7097C2AD-EB17-B83E-A0DF-AFD5EA14C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chevron">
              <a:avLst/>
            </a:prstGeom>
          </p:spPr>
        </p:pic>
      </p:grpSp>
    </p:spTree>
    <p:extLst>
      <p:ext uri="{BB962C8B-B14F-4D97-AF65-F5344CB8AC3E}">
        <p14:creationId xmlns:p14="http://schemas.microsoft.com/office/powerpoint/2010/main" val="297535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an airplane in the sky&#10;&#10;Description automatically generated with medium confidence">
            <a:extLst>
              <a:ext uri="{FF2B5EF4-FFF2-40B4-BE49-F238E27FC236}">
                <a16:creationId xmlns:a16="http://schemas.microsoft.com/office/drawing/2014/main" id="{72D14EB5-4615-906D-F5C1-F0362730EEBC}"/>
              </a:ext>
            </a:extLst>
          </p:cNvPr>
          <p:cNvPicPr>
            <a:picLocks noChangeAspect="1"/>
          </p:cNvPicPr>
          <p:nvPr/>
        </p:nvPicPr>
        <p:blipFill rotWithShape="1">
          <a:blip r:embed="rId2">
            <a:extLst>
              <a:ext uri="{28A0092B-C50C-407E-A947-70E740481C1C}">
                <a14:useLocalDpi xmlns:a14="http://schemas.microsoft.com/office/drawing/2010/main" val="0"/>
              </a:ext>
            </a:extLst>
          </a:blip>
          <a:srcRect t="38697" r="8164"/>
          <a:stretch/>
        </p:blipFill>
        <p:spPr>
          <a:xfrm>
            <a:off x="0" y="-20281"/>
            <a:ext cx="9048997" cy="6878281"/>
          </a:xfrm>
          <a:prstGeom prst="rect">
            <a:avLst/>
          </a:prstGeom>
        </p:spPr>
      </p:pic>
    </p:spTree>
    <p:extLst>
      <p:ext uri="{BB962C8B-B14F-4D97-AF65-F5344CB8AC3E}">
        <p14:creationId xmlns:p14="http://schemas.microsoft.com/office/powerpoint/2010/main" val="215232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1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45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B66FFE5-135B-86C8-202C-212D8BF0921B}"/>
              </a:ext>
            </a:extLst>
          </p:cNvPr>
          <p:cNvSpPr/>
          <p:nvPr/>
        </p:nvSpPr>
        <p:spPr>
          <a:xfrm>
            <a:off x="8599833" y="1695205"/>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AAED9B-B101-E403-BC51-A9E393C844A9}"/>
              </a:ext>
            </a:extLst>
          </p:cNvPr>
          <p:cNvSpPr/>
          <p:nvPr/>
        </p:nvSpPr>
        <p:spPr>
          <a:xfrm>
            <a:off x="4912926" y="1692432"/>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FB42F-5387-A765-F072-C5C9656C9E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R&amp;D Project Updates</a:t>
            </a:r>
          </a:p>
        </p:txBody>
      </p:sp>
      <p:sp>
        <p:nvSpPr>
          <p:cNvPr id="3" name="Content Placeholder 2">
            <a:extLst>
              <a:ext uri="{FF2B5EF4-FFF2-40B4-BE49-F238E27FC236}">
                <a16:creationId xmlns:a16="http://schemas.microsoft.com/office/drawing/2014/main" id="{EE10B4C3-3DBF-4A77-D951-231912AF334D}"/>
              </a:ext>
            </a:extLst>
          </p:cNvPr>
          <p:cNvSpPr>
            <a:spLocks noGrp="1"/>
          </p:cNvSpPr>
          <p:nvPr>
            <p:ph sz="half" idx="1"/>
          </p:nvPr>
        </p:nvSpPr>
        <p:spPr>
          <a:xfrm>
            <a:off x="1078796"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DX-145 Drone release scheduled in Q1</a:t>
            </a:r>
          </a:p>
        </p:txBody>
      </p:sp>
      <p:sp>
        <p:nvSpPr>
          <p:cNvPr id="4" name="Content Placeholder 3">
            <a:extLst>
              <a:ext uri="{FF2B5EF4-FFF2-40B4-BE49-F238E27FC236}">
                <a16:creationId xmlns:a16="http://schemas.microsoft.com/office/drawing/2014/main" id="{EDD04865-4AE9-8DF4-3DD3-7E3D342BACF1}"/>
              </a:ext>
            </a:extLst>
          </p:cNvPr>
          <p:cNvSpPr>
            <a:spLocks noGrp="1"/>
          </p:cNvSpPr>
          <p:nvPr>
            <p:ph sz="half" idx="2"/>
          </p:nvPr>
        </p:nvSpPr>
        <p:spPr>
          <a:xfrm>
            <a:off x="8528583"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RTE-QFN20 delayed to increased materials demand – Q2 release</a:t>
            </a:r>
          </a:p>
          <a:p>
            <a:pPr marL="457200" lvl="1" indent="0" algn="ctr">
              <a:buNone/>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9B7278-6C6B-AA02-0218-9C354A57E8CC}"/>
              </a:ext>
            </a:extLst>
          </p:cNvPr>
          <p:cNvSpPr txBox="1"/>
          <p:nvPr/>
        </p:nvSpPr>
        <p:spPr>
          <a:xfrm>
            <a:off x="4742214" y="4283818"/>
            <a:ext cx="2707573"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DX-145-R receiver scheduled to release in Q1</a:t>
            </a:r>
          </a:p>
        </p:txBody>
      </p:sp>
      <p:pic>
        <p:nvPicPr>
          <p:cNvPr id="7" name="Graphic 6" descr="Satellite dish with solid fill">
            <a:extLst>
              <a:ext uri="{FF2B5EF4-FFF2-40B4-BE49-F238E27FC236}">
                <a16:creationId xmlns:a16="http://schemas.microsoft.com/office/drawing/2014/main" id="{094A99C1-B331-DE24-0960-456E52BDDE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9038" y="1840675"/>
            <a:ext cx="2294900" cy="2294900"/>
          </a:xfrm>
          <a:prstGeom prst="rect">
            <a:avLst/>
          </a:prstGeom>
          <a:effectLst>
            <a:outerShdw blurRad="50800" dist="38100" dir="5400000" algn="t" rotWithShape="0">
              <a:prstClr val="black">
                <a:alpha val="40000"/>
              </a:prstClr>
            </a:outerShdw>
          </a:effectLst>
        </p:spPr>
      </p:pic>
      <p:grpSp>
        <p:nvGrpSpPr>
          <p:cNvPr id="22" name="Group 21">
            <a:extLst>
              <a:ext uri="{FF2B5EF4-FFF2-40B4-BE49-F238E27FC236}">
                <a16:creationId xmlns:a16="http://schemas.microsoft.com/office/drawing/2014/main" id="{9A91C6B0-278A-C10E-A018-387AA8526CF5}"/>
              </a:ext>
            </a:extLst>
          </p:cNvPr>
          <p:cNvGrpSpPr/>
          <p:nvPr/>
        </p:nvGrpSpPr>
        <p:grpSpPr>
          <a:xfrm>
            <a:off x="1163782" y="1757550"/>
            <a:ext cx="2584622" cy="2443143"/>
            <a:chOff x="1163782" y="1757550"/>
            <a:chExt cx="2584622" cy="2443143"/>
          </a:xfrm>
        </p:grpSpPr>
        <p:sp>
          <p:nvSpPr>
            <p:cNvPr id="17" name="Rectangle: Rounded Corners 16">
              <a:extLst>
                <a:ext uri="{FF2B5EF4-FFF2-40B4-BE49-F238E27FC236}">
                  <a16:creationId xmlns:a16="http://schemas.microsoft.com/office/drawing/2014/main" id="{B46006B4-E5C9-4DCC-794A-A5CF76334705}"/>
                </a:ext>
              </a:extLst>
            </p:cNvPr>
            <p:cNvSpPr/>
            <p:nvPr/>
          </p:nvSpPr>
          <p:spPr>
            <a:xfrm>
              <a:off x="1163782" y="1757550"/>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atellite with solid fill">
              <a:extLst>
                <a:ext uri="{FF2B5EF4-FFF2-40B4-BE49-F238E27FC236}">
                  <a16:creationId xmlns:a16="http://schemas.microsoft.com/office/drawing/2014/main" id="{3F247F96-DEB0-0620-F2D2-09B127C2D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519" y="1840675"/>
              <a:ext cx="2294900" cy="2294900"/>
            </a:xfrm>
            <a:prstGeom prst="rect">
              <a:avLst/>
            </a:prstGeom>
            <a:effectLst>
              <a:outerShdw blurRad="50800" dist="38100" dir="5400000" algn="t" rotWithShape="0">
                <a:prstClr val="black">
                  <a:alpha val="40000"/>
                </a:prstClr>
              </a:outerShdw>
            </a:effectLst>
          </p:spPr>
        </p:pic>
      </p:grpSp>
      <p:pic>
        <p:nvPicPr>
          <p:cNvPr id="11" name="Graphic 10" descr="Cell Tower outline">
            <a:extLst>
              <a:ext uri="{FF2B5EF4-FFF2-40B4-BE49-F238E27FC236}">
                <a16:creationId xmlns:a16="http://schemas.microsoft.com/office/drawing/2014/main" id="{AFD555D1-0A31-B470-50B2-5E7878C2CF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8305" y="1840675"/>
            <a:ext cx="2294900" cy="22949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533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6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ople in meeting">
            <a:extLst>
              <a:ext uri="{FF2B5EF4-FFF2-40B4-BE49-F238E27FC236}">
                <a16:creationId xmlns:a16="http://schemas.microsoft.com/office/drawing/2014/main" id="{C4799839-60A7-B461-F1AC-17C11FE9E11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068" b="3070"/>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9C5FEA6-01EB-2C0B-63CE-13A8C9F34896}"/>
              </a:ext>
            </a:extLst>
          </p:cNvPr>
          <p:cNvSpPr/>
          <p:nvPr/>
        </p:nvSpPr>
        <p:spPr>
          <a:xfrm>
            <a:off x="0" y="0"/>
            <a:ext cx="492826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57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E96F2-7B12-B9A4-9AF0-AE62343BD913}"/>
              </a:ext>
            </a:extLst>
          </p:cNvPr>
          <p:cNvSpPr txBox="1"/>
          <p:nvPr/>
        </p:nvSpPr>
        <p:spPr>
          <a:xfrm>
            <a:off x="130630" y="4168240"/>
            <a:ext cx="3016332" cy="369332"/>
          </a:xfrm>
          <a:prstGeom prst="rect">
            <a:avLst/>
          </a:prstGeom>
          <a:solidFill>
            <a:srgbClr val="6EB9DA"/>
          </a:solidFill>
          <a:ln w="38100">
            <a:solidFill>
              <a:srgbClr val="2B589A"/>
            </a:solidFill>
          </a:ln>
        </p:spPr>
        <p:txBody>
          <a:bodyPr wrap="square" rtlCol="0">
            <a:spAutoFit/>
          </a:bodyPr>
          <a:lstStyle/>
          <a:p>
            <a:pPr algn="ctr"/>
            <a:r>
              <a:rPr lang="en-US" b="1" dirty="0">
                <a:solidFill>
                  <a:srgbClr val="E7E5D6"/>
                </a:solidFill>
                <a:latin typeface="Arial" panose="020B0604020202020204" pitchFamily="34" charset="0"/>
                <a:cs typeface="Arial" panose="020B0604020202020204" pitchFamily="34" charset="0"/>
              </a:rPr>
              <a:t>Project Orange STEM</a:t>
            </a:r>
          </a:p>
        </p:txBody>
      </p:sp>
    </p:spTree>
    <p:extLst>
      <p:ext uri="{BB962C8B-B14F-4D97-AF65-F5344CB8AC3E}">
        <p14:creationId xmlns:p14="http://schemas.microsoft.com/office/powerpoint/2010/main" val="216852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indoor, automaton&#10;&#10;Description automatically generated">
            <a:extLst>
              <a:ext uri="{FF2B5EF4-FFF2-40B4-BE49-F238E27FC236}">
                <a16:creationId xmlns:a16="http://schemas.microsoft.com/office/drawing/2014/main" id="{5DD3231D-F720-FFB6-4768-E502DCEE052E}"/>
              </a:ext>
            </a:extLst>
          </p:cNvPr>
          <p:cNvPicPr>
            <a:picLocks noChangeAspect="1"/>
          </p:cNvPicPr>
          <p:nvPr/>
        </p:nvPicPr>
        <p:blipFill rotWithShape="1">
          <a:blip r:embed="rId2">
            <a:extLst>
              <a:ext uri="{28A0092B-C50C-407E-A947-70E740481C1C}">
                <a14:useLocalDpi xmlns:a14="http://schemas.microsoft.com/office/drawing/2010/main" val="0"/>
              </a:ext>
            </a:extLst>
          </a:blip>
          <a:srcRect t="13391"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77726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D8F9-A782-E3AC-D7EF-9358B98C153A}"/>
              </a:ext>
            </a:extLst>
          </p:cNvPr>
          <p:cNvSpPr>
            <a:spLocks noGrp="1"/>
          </p:cNvSpPr>
          <p:nvPr>
            <p:ph type="title"/>
          </p:nvPr>
        </p:nvSpPr>
        <p:spPr/>
        <p:txBody>
          <a:bodyPr/>
          <a:lstStyle/>
          <a:p>
            <a:r>
              <a:rPr lang="en-US" dirty="0"/>
              <a:t>Conference Agenda</a:t>
            </a:r>
          </a:p>
        </p:txBody>
      </p:sp>
      <p:graphicFrame>
        <p:nvGraphicFramePr>
          <p:cNvPr id="12" name="Content Placeholder 2">
            <a:extLst>
              <a:ext uri="{FF2B5EF4-FFF2-40B4-BE49-F238E27FC236}">
                <a16:creationId xmlns:a16="http://schemas.microsoft.com/office/drawing/2014/main" id="{49F98994-6604-2BAF-2D47-274F0235246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531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5447A7F-5AEA-3843-D5BB-307FC9ED9A21}"/>
              </a:ext>
            </a:extLst>
          </p:cNvPr>
          <p:cNvSpPr/>
          <p:nvPr/>
        </p:nvSpPr>
        <p:spPr>
          <a:xfrm>
            <a:off x="8597735" y="2897578"/>
            <a:ext cx="2980707" cy="2980707"/>
          </a:xfrm>
          <a:prstGeom prst="ellipse">
            <a:avLst/>
          </a:prstGeom>
          <a:solidFill>
            <a:schemeClr val="bg2">
              <a:lumMod val="50000"/>
            </a:schemeClr>
          </a:solidFill>
          <a:ln w="177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By 2022, 1 in 4 households will own a drone.</a:t>
            </a:r>
          </a:p>
        </p:txBody>
      </p:sp>
    </p:spTree>
    <p:extLst>
      <p:ext uri="{BB962C8B-B14F-4D97-AF65-F5344CB8AC3E}">
        <p14:creationId xmlns:p14="http://schemas.microsoft.com/office/powerpoint/2010/main" val="368866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indoor, posing&#10;&#10;Description automatically generated">
            <a:extLst>
              <a:ext uri="{FF2B5EF4-FFF2-40B4-BE49-F238E27FC236}">
                <a16:creationId xmlns:a16="http://schemas.microsoft.com/office/drawing/2014/main" id="{91199374-9F8D-F146-12F3-6794FF485A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8829" l="923" r="89989">
                        <a14:foregroundMark x1="42757" y1="8320" x2="43009" y2="98869"/>
                        <a14:foregroundMark x1="43009" y1="98869" x2="43009" y2="98869"/>
                        <a14:foregroundMark x1="9564" y1="69103" x2="14234" y2="96446"/>
                        <a14:foregroundMark x1="30425" y1="66842" x2="29950" y2="68740"/>
                        <a14:foregroundMark x1="5117" y1="80856" x2="10347" y2="92286"/>
                        <a14:foregroundMark x1="10347" y1="92286" x2="11353" y2="98344"/>
                        <a14:foregroundMark x1="923" y1="94709" x2="2489" y2="94709"/>
                        <a14:foregroundMark x1="53663" y1="22011" x2="53803" y2="27706"/>
                        <a14:foregroundMark x1="53328" y1="29604" x2="53328" y2="30816"/>
                        <a14:foregroundMark x1="54027" y1="22698" x2="53803" y2="30654"/>
                        <a14:foregroundMark x1="32578" y1="24919" x2="32690" y2="26131"/>
                        <a14:backgroundMark x1="69994" y1="17326" x2="70470" y2="60622"/>
                      </a14:backgroundRemoval>
                    </a14:imgEffect>
                  </a14:imgLayer>
                </a14:imgProps>
              </a:ext>
              <a:ext uri="{28A0092B-C50C-407E-A947-70E740481C1C}">
                <a14:useLocalDpi xmlns:a14="http://schemas.microsoft.com/office/drawing/2010/main" val="0"/>
              </a:ext>
            </a:extLst>
          </a:blip>
          <a:stretch>
            <a:fillRect/>
          </a:stretch>
        </p:blipFill>
        <p:spPr>
          <a:xfrm>
            <a:off x="0" y="0"/>
            <a:ext cx="9905511" cy="6858000"/>
          </a:xfrm>
          <a:prstGeom prst="rect">
            <a:avLst/>
          </a:prstGeom>
        </p:spPr>
      </p:pic>
    </p:spTree>
    <p:extLst>
      <p:ext uri="{BB962C8B-B14F-4D97-AF65-F5344CB8AC3E}">
        <p14:creationId xmlns:p14="http://schemas.microsoft.com/office/powerpoint/2010/main" val="53506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4200</TotalTime>
  <Words>100</Words>
  <Application>Microsoft Office PowerPoint</Application>
  <PresentationFormat>Widescreen</PresentationFormat>
  <Paragraphs>24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R&amp;D Project Updates</vt:lpstr>
      <vt:lpstr>PowerPoint Presentation</vt:lpstr>
      <vt:lpstr>PowerPoint Presentation</vt:lpstr>
      <vt:lpstr>PowerPoint Presentation</vt:lpstr>
      <vt:lpstr>PowerPoint Presentation</vt:lpstr>
      <vt:lpstr>Conference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Stratton</dc:creator>
  <cp:lastModifiedBy>Jess Stratton</cp:lastModifiedBy>
  <cp:revision>21</cp:revision>
  <dcterms:created xsi:type="dcterms:W3CDTF">2022-08-12T14:18:56Z</dcterms:created>
  <dcterms:modified xsi:type="dcterms:W3CDTF">2022-08-15T13:32:57Z</dcterms:modified>
</cp:coreProperties>
</file>