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75" r:id="rId1"/>
  </p:sldMasterIdLst>
  <p:handoutMasterIdLst>
    <p:handoutMasterId r:id="rId10"/>
  </p:handout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44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CAC6-D201-44E4-9D71-6967FA524F3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9B568-4704-4135-93C4-FF8E67AA6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8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9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2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8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4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7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5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1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A2995A2-FB67-4046-8078-CBA6CC43171A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6D5E5BE-3749-4E4F-A422-ED485F60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1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6261" y="1067403"/>
            <a:ext cx="5830468" cy="4342797"/>
          </a:xfrm>
        </p:spPr>
        <p:txBody>
          <a:bodyPr anchor="ctr"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</a:rPr>
              <a:t>Aspen Falls Lifestyle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6260" y="5143198"/>
            <a:ext cx="6863739" cy="1294797"/>
          </a:xfrm>
        </p:spPr>
        <p:txBody>
          <a:bodyPr anchor="ctr">
            <a:normAutofit/>
          </a:bodyPr>
          <a:lstStyle/>
          <a:p>
            <a:r>
              <a:rPr lang="en-US" sz="2400" cap="none" dirty="0">
                <a:solidFill>
                  <a:srgbClr val="FFFFFF"/>
                </a:solidFill>
              </a:rPr>
              <a:t>Presented by Maria Martinez, City Supervisor</a:t>
            </a:r>
          </a:p>
        </p:txBody>
      </p:sp>
      <p:sp>
        <p:nvSpPr>
          <p:cNvPr id="8" name="Rectangle 7" descr="Graphic slide design element, no image" title="Rectangle">
            <a:extLst>
              <a:ext uri="{FF2B5EF4-FFF2-40B4-BE49-F238E27FC236}">
                <a16:creationId xmlns:a16="http://schemas.microsoft.com/office/drawing/2014/main" id="{AD6F6937-3B5A-4391-9F37-58A571B362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 descr="Graphic slide design element, no image" title="Rectangle ">
            <a:extLst>
              <a:ext uri="{FF2B5EF4-FFF2-40B4-BE49-F238E27FC236}">
                <a16:creationId xmlns:a16="http://schemas.microsoft.com/office/drawing/2014/main" id="{C962AC3C-FEB4-4C6A-8CA6-D570CD0098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346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2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Two people sitting in a field&#10;&#10;Description generated with high confidence" title="Couple with glass of wine"/>
          <p:cNvPicPr>
            <a:picLocks noGrp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/>
        </p:blipFill>
        <p:spPr bwMode="auto">
          <a:xfrm>
            <a:off x="8114537" y="10"/>
            <a:ext cx="4077463" cy="6864408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499533"/>
            <a:ext cx="7115176" cy="16581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Aspen Falls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76656" y="2011680"/>
            <a:ext cx="6877083" cy="376618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Durango County, California</a:t>
            </a:r>
          </a:p>
          <a:p>
            <a:pPr>
              <a:lnSpc>
                <a:spcPct val="150000"/>
              </a:lnSpc>
            </a:pPr>
            <a:r>
              <a:rPr lang="en-US" dirty="0"/>
              <a:t>Blends rural atmosphere, urban amenities and opportunities</a:t>
            </a:r>
          </a:p>
          <a:p>
            <a:pPr>
              <a:lnSpc>
                <a:spcPct val="150000"/>
              </a:lnSpc>
            </a:pPr>
            <a:r>
              <a:rPr lang="en-US" dirty="0"/>
              <a:t>Aspen Falls aspires to promote a healthy lifestyle</a:t>
            </a:r>
          </a:p>
        </p:txBody>
      </p:sp>
    </p:spTree>
    <p:extLst>
      <p:ext uri="{BB962C8B-B14F-4D97-AF65-F5344CB8AC3E}">
        <p14:creationId xmlns:p14="http://schemas.microsoft.com/office/powerpoint/2010/main" val="96826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5" y="499533"/>
            <a:ext cx="6562726" cy="16581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Aspen Falls Lifestyle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557" y="2011680"/>
            <a:ext cx="6428994" cy="376618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Citizen wellness</a:t>
            </a:r>
          </a:p>
          <a:p>
            <a:pPr>
              <a:spcAft>
                <a:spcPts val="600"/>
              </a:spcAft>
            </a:pPr>
            <a:r>
              <a:rPr lang="en-US" dirty="0"/>
              <a:t>Recycling and reusing</a:t>
            </a:r>
          </a:p>
          <a:p>
            <a:pPr>
              <a:spcAft>
                <a:spcPts val="600"/>
              </a:spcAft>
            </a:pPr>
            <a:r>
              <a:rPr lang="en-US" dirty="0"/>
              <a:t>Water conservation and </a:t>
            </a:r>
            <a:r>
              <a:rPr lang="en-US"/>
              <a:t>alternative energy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Pedestrian friendly neighborhoods </a:t>
            </a:r>
          </a:p>
        </p:txBody>
      </p:sp>
      <p:pic>
        <p:nvPicPr>
          <p:cNvPr id="6" name="Picture 5" descr="A person walking next to a tree&#10;&#10;Description generated with high confidence" title="Person walking in par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/>
        </p:blipFill>
        <p:spPr>
          <a:xfrm>
            <a:off x="20" y="10"/>
            <a:ext cx="4077443" cy="6864408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3644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Aspen Falls Events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Winter Blues Festival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Annual Wine Festival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Cinco de Mayo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Vintage Car Show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Harvest Days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Amateur Bike Races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Farmers’ Market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n-lt"/>
              </a:rPr>
              <a:t>Aspen Falls </a:t>
            </a:r>
            <a:r>
              <a:rPr lang="en-US" sz="3200" dirty="0" err="1">
                <a:latin typeface="+mn-lt"/>
              </a:rPr>
              <a:t>Triathalon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114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Our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dirty="0"/>
              <a:t>Mission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57400" y="2011680"/>
            <a:ext cx="8153399" cy="3766185"/>
          </a:xfrm>
        </p:spPr>
        <p:txBody>
          <a:bodyPr anchor="ctr">
            <a:normAutofit/>
          </a:bodyPr>
          <a:lstStyle/>
          <a:p>
            <a:r>
              <a:rPr lang="en-US" dirty="0"/>
              <a:t>It is the </a:t>
            </a:r>
            <a:r>
              <a:rPr lang="en-US" dirty="0" err="1"/>
              <a:t>misson</a:t>
            </a:r>
            <a:r>
              <a:rPr lang="en-US" dirty="0"/>
              <a:t> of the City of Aspen Falls to maintain an environment dedicated to the security of our residents and to foster growth and </a:t>
            </a:r>
            <a:r>
              <a:rPr lang="en-US" dirty="0" err="1"/>
              <a:t>developement</a:t>
            </a:r>
            <a:r>
              <a:rPr lang="en-US" dirty="0"/>
              <a:t> of  community.</a:t>
            </a:r>
          </a:p>
          <a:p>
            <a:r>
              <a:rPr lang="en-US" dirty="0"/>
              <a:t>Responsible, sustainable growth</a:t>
            </a:r>
          </a:p>
          <a:p>
            <a:pPr lvl="2"/>
            <a:r>
              <a:rPr lang="en-US" dirty="0"/>
              <a:t>Citizen </a:t>
            </a:r>
            <a:r>
              <a:rPr lang="en-US" dirty="0" err="1"/>
              <a:t>involvment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8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55595" y="2011679"/>
            <a:ext cx="3130210" cy="3766185"/>
          </a:xfrm>
        </p:spPr>
        <p:txBody>
          <a:bodyPr anchor="b">
            <a:normAutofit/>
          </a:bodyPr>
          <a:lstStyle/>
          <a:p>
            <a:pPr algn="r"/>
            <a:r>
              <a:rPr lang="en-US" sz="4400" dirty="0"/>
              <a:t>Aspen Falls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04333" y="2011680"/>
            <a:ext cx="6730323" cy="3766185"/>
          </a:xfrm>
        </p:spPr>
        <p:txBody>
          <a:bodyPr anchor="t">
            <a:normAutofit/>
          </a:bodyPr>
          <a:lstStyle/>
          <a:p>
            <a:r>
              <a:rPr lang="en-US" dirty="0"/>
              <a:t>Durango County, California</a:t>
            </a:r>
          </a:p>
          <a:p>
            <a:r>
              <a:rPr lang="en-US" dirty="0"/>
              <a:t>Maria Martinez, City Supervisor</a:t>
            </a:r>
          </a:p>
        </p:txBody>
      </p:sp>
    </p:spTree>
    <p:extLst>
      <p:ext uri="{BB962C8B-B14F-4D97-AF65-F5344CB8AC3E}">
        <p14:creationId xmlns:p14="http://schemas.microsoft.com/office/powerpoint/2010/main" val="214925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96265" y="4594123"/>
            <a:ext cx="8133734" cy="1818323"/>
          </a:xfrm>
        </p:spPr>
        <p:txBody>
          <a:bodyPr anchor="b">
            <a:normAutofit/>
          </a:bodyPr>
          <a:lstStyle/>
          <a:p>
            <a:pPr algn="r"/>
            <a:r>
              <a:rPr lang="en-US" sz="6000"/>
              <a:t>Upcoming Town Hall Style Meetings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65199" y="685689"/>
            <a:ext cx="7808141" cy="376618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9" name="Rectangle 28" descr="Graphic slide design element, no image" title="Rectangle">
            <a:extLst>
              <a:ext uri="{FF2B5EF4-FFF2-40B4-BE49-F238E27FC236}">
                <a16:creationId xmlns:a16="http://schemas.microsoft.com/office/drawing/2014/main" id="{854C4829-CF39-4CF4-973E-6F5A32F80A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96265" y="4594123"/>
            <a:ext cx="8133734" cy="1818323"/>
          </a:xfrm>
        </p:spPr>
        <p:txBody>
          <a:bodyPr anchor="b">
            <a:normAutofit/>
          </a:bodyPr>
          <a:lstStyle/>
          <a:p>
            <a:pPr algn="r"/>
            <a:r>
              <a:rPr lang="en-US" sz="6000"/>
              <a:t>Upcoming Events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65199" y="685689"/>
            <a:ext cx="7808141" cy="376618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6" name="Rectangle 23" descr="Graphic slide design element, no image" title="Rectangle">
            <a:extLst>
              <a:ext uri="{FF2B5EF4-FFF2-40B4-BE49-F238E27FC236}">
                <a16:creationId xmlns:a16="http://schemas.microsoft.com/office/drawing/2014/main" id="{854C4829-CF39-4CF4-973E-6F5A32F80A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3031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0</TotalTime>
  <Words>130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Metropolitan</vt:lpstr>
      <vt:lpstr>Aspen Falls Lifestyle</vt:lpstr>
      <vt:lpstr>Aspen Falls</vt:lpstr>
      <vt:lpstr>Aspen Falls Lifestyle</vt:lpstr>
      <vt:lpstr>Aspen Falls Events</vt:lpstr>
      <vt:lpstr>Our Mission</vt:lpstr>
      <vt:lpstr>Aspen Falls</vt:lpstr>
      <vt:lpstr>Upcoming Town Hall Style Meetings</vt:lpstr>
      <vt:lpstr>Upcoming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2018-02-18T16:12:58Z</dcterms:created>
  <dcterms:modified xsi:type="dcterms:W3CDTF">2018-03-21T17:25:13Z</dcterms:modified>
</cp:coreProperties>
</file>