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2"/>
  </p:sldMasterIdLst>
  <p:notesMasterIdLst>
    <p:notesMasterId r:id="rId7"/>
  </p:notesMasterIdLst>
  <p:sldIdLst>
    <p:sldId id="256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32" y="-2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B03F4-9F18-4E2B-B158-FD55CACE155F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1E1B4-C1B1-4797-8179-A960C93951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7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21E1B4-C1B1-4797-8179-A960C93951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34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6892-453C-4D10-B79B-84CCD7E4FF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12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A6892-453C-4D10-B79B-84CCD7E4FF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7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4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1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908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84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6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3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03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71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95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69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96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1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17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3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7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1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0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67000">
                <a:schemeClr val="bg2">
                  <a:lumMod val="60000"/>
                  <a:lumOff val="40000"/>
                  <a:alpha val="0"/>
                </a:schemeClr>
              </a:gs>
              <a:gs pos="30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E4592B-6180-4B57-B60E-4A58FDBCC8DC}" type="datetimeFigureOut">
              <a:rPr lang="en-US" smtClean="0"/>
              <a:pPr/>
              <a:t>11/18/2012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3C3A-38D8-47DB-A723-8024B01007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728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Employee Enrichment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Samway</a:t>
            </a:r>
            <a:r>
              <a:rPr lang="en-US" dirty="0" smtClean="0"/>
              <a:t> Investors, LLC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Employee </a:t>
            </a:r>
            <a:r>
              <a:rPr lang="en-US" sz="3200" dirty="0" smtClean="0"/>
              <a:t>Enrichment Program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Tuition reimbursement</a:t>
            </a:r>
          </a:p>
          <a:p>
            <a:r>
              <a:rPr lang="en-US" dirty="0" smtClean="0"/>
              <a:t>Mentor program</a:t>
            </a:r>
          </a:p>
          <a:p>
            <a:r>
              <a:rPr lang="en-US" dirty="0" smtClean="0"/>
              <a:t>In-house training program</a:t>
            </a:r>
          </a:p>
          <a:p>
            <a:r>
              <a:rPr lang="en-US" dirty="0" smtClean="0"/>
              <a:t>Employee Assistance Program</a:t>
            </a:r>
          </a:p>
          <a:p>
            <a:r>
              <a:rPr lang="en-US" dirty="0" smtClean="0"/>
              <a:t>Professional growth plan</a:t>
            </a:r>
          </a:p>
          <a:p>
            <a:r>
              <a:rPr lang="en-US" dirty="0" smtClean="0"/>
              <a:t>Employee fitness program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Increased morale</a:t>
            </a:r>
          </a:p>
          <a:p>
            <a:r>
              <a:rPr lang="en-US" dirty="0" smtClean="0"/>
              <a:t>Better productivity</a:t>
            </a:r>
            <a:endParaRPr lang="en-US" dirty="0"/>
          </a:p>
          <a:p>
            <a:r>
              <a:rPr lang="en-US" dirty="0"/>
              <a:t>Improved employee satisfaction</a:t>
            </a:r>
          </a:p>
          <a:p>
            <a:r>
              <a:rPr lang="en-US" dirty="0" smtClean="0"/>
              <a:t>Augmented innovation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293" y="5382150"/>
            <a:ext cx="3456000" cy="2193750"/>
          </a:xfrm>
          <a:prstGeom prst="rect">
            <a:avLst/>
          </a:prstGeom>
        </p:spPr>
      </p:pic>
      <p:pic>
        <p:nvPicPr>
          <p:cNvPr id="15" name="img:http://t1.ftcdn.net/jpg/00/40/46/86/400_F_40468637_vS2cM8retPwhX98sCU5LaSsQd3kiE4Mz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6197" y="4726838"/>
            <a:ext cx="3287733" cy="218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0" y="4167046"/>
            <a:ext cx="1461216" cy="219396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3" y="4724399"/>
            <a:ext cx="1461611" cy="2194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41" y="4166749"/>
            <a:ext cx="1708150" cy="256473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Gree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2009-10-19T02:40:04Z</outs:dateTime>
      <outs:isPinned>true</outs:isPinned>
    </outs:relatedDate>
    <outs:relatedDate>
      <outs:type>2</outs:type>
      <outs:displayName>Created</outs:displayName>
      <outs:dateTime>2008-02-06T01:09:05Z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Skills for Success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Alicia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662496F-831A-48AC-836E-CFE92D0200A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39</Words>
  <Application>Microsoft Office PowerPoint</Application>
  <PresentationFormat>Widescreen</PresentationFormat>
  <Paragraphs>17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Employee Enrichment Program</vt:lpstr>
      <vt:lpstr>Employee Enrichment Program</vt:lpstr>
      <vt:lpstr>Benefits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Enrichment Program</dc:title>
  <dc:creator>Skills for Success</dc:creator>
  <cp:lastModifiedBy>Skills for Success</cp:lastModifiedBy>
  <cp:revision>35</cp:revision>
  <dcterms:created xsi:type="dcterms:W3CDTF">2008-02-06T01:09:05Z</dcterms:created>
  <dcterms:modified xsi:type="dcterms:W3CDTF">2012-11-18T21:33:45Z</dcterms:modified>
</cp:coreProperties>
</file>