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33BD7-6A1D-4B43-AB64-04419C36367C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E1FB7-74D2-4953-B1DE-AC902742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1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1FB7-74D2-4953-B1DE-AC902742B6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5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92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7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6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6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4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6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1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3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1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8EAD69-3C8C-472F-B10B-239FFA9A0712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16731D-A401-4D2C-9782-7037AEDB554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7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1162" y="1122363"/>
            <a:ext cx="5776838" cy="2387600"/>
          </a:xfrm>
        </p:spPr>
        <p:txBody>
          <a:bodyPr/>
          <a:lstStyle/>
          <a:p>
            <a:r>
              <a:rPr lang="en-US" dirty="0" smtClean="0"/>
              <a:t>Business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91162" y="3602038"/>
            <a:ext cx="5776838" cy="1655762"/>
          </a:xfrm>
        </p:spPr>
        <p:txBody>
          <a:bodyPr/>
          <a:lstStyle/>
          <a:p>
            <a:r>
              <a:rPr lang="en-US" dirty="0" smtClean="0"/>
              <a:t>Aspen Falls, California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91162" cy="685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9134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472" y="625947"/>
            <a:ext cx="792808" cy="111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3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5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Provide opportunity for business growth</a:t>
            </a:r>
          </a:p>
          <a:p>
            <a:pPr marL="578358" lvl="1" indent="-285750">
              <a:lnSpc>
                <a:spcPct val="150000"/>
              </a:lnSpc>
              <a:buSzPct val="80000"/>
              <a:buFont typeface="Wingdings" panose="05000000000000000000" pitchFamily="2" charset="2"/>
              <a:buChar char="ü"/>
            </a:pPr>
            <a:r>
              <a:rPr lang="en-US" sz="2000" dirty="0" smtClean="0"/>
              <a:t>Existing businesses</a:t>
            </a:r>
          </a:p>
          <a:p>
            <a:pPr marL="578358" lvl="1" indent="-285750">
              <a:lnSpc>
                <a:spcPct val="150000"/>
              </a:lnSpc>
              <a:buSzPct val="80000"/>
              <a:buFont typeface="Wingdings" panose="05000000000000000000" pitchFamily="2" charset="2"/>
              <a:buChar char="ü"/>
            </a:pPr>
            <a:r>
              <a:rPr lang="en-US" sz="2000" dirty="0" smtClean="0"/>
              <a:t>New businesses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Foster environment of innovation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Target expanding business categories</a:t>
            </a:r>
          </a:p>
          <a:p>
            <a:pPr marL="225425" indent="-22542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Provide career opportunities for citizens</a:t>
            </a:r>
          </a:p>
          <a:p>
            <a:endParaRPr lang="en-US" dirty="0" smtClean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4780" y="1845734"/>
            <a:ext cx="2869996" cy="4023360"/>
          </a:xfr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8747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30</Words>
  <Application>Microsoft Office PowerPoint</Application>
  <PresentationFormat>Widescreen</PresentationFormat>
  <Paragraphs>10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Business Growth</vt:lpstr>
      <vt:lpstr>PowerPoint Presentation</vt:lpstr>
      <vt:lpstr>PowerPoint Presentation</vt:lpstr>
      <vt:lpstr>PowerPoint Presentation</vt:lpstr>
      <vt:lpstr>Goals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Skills for Success</dc:creator>
  <cp:lastModifiedBy>Stephanie Murre Wolf</cp:lastModifiedBy>
  <cp:revision>11</cp:revision>
  <dcterms:created xsi:type="dcterms:W3CDTF">2012-11-20T05:07:24Z</dcterms:created>
  <dcterms:modified xsi:type="dcterms:W3CDTF">2014-02-09T16:17:05Z</dcterms:modified>
</cp:coreProperties>
</file>