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543800" cy="2362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Introduction: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6858000" cy="990600"/>
          </a:xfrm>
        </p:spPr>
        <p:txBody>
          <a:bodyPr/>
          <a:lstStyle/>
          <a:p>
            <a:r>
              <a:rPr lang="en-US" dirty="0" smtClean="0"/>
              <a:t>By Margaret Lion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2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199"/>
            <a:ext cx="3733800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collection of data organized to serve many applications efficiently by centralizing the data and minimizing redundant data.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mlion\AppData\Local\Microsoft\Windows\Temporary Internet Files\Content.IE5\OOL80Y4F\MP9004090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722">
            <a:off x="5181600" y="1600200"/>
            <a:ext cx="2895599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lion\AppData\Local\Microsoft\Windows\Temporary Internet Files\Content.IE5\V0WY1F2V\MP9004432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17">
            <a:off x="4991099" y="1107754"/>
            <a:ext cx="3276600" cy="20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lion\AppData\Local\Microsoft\Windows\Temporary Internet Files\Content.IE5\CYHTX3A4\MP9004088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497">
            <a:off x="5333999" y="3047999"/>
            <a:ext cx="1295400" cy="19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45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 dirty="0"/>
              <a:t>Data</a:t>
            </a:r>
            <a:r>
              <a:rPr lang="en-US" dirty="0"/>
              <a:t> – raw facts about people, events, things or ideas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b="1" dirty="0"/>
              <a:t>Database</a:t>
            </a:r>
            <a:r>
              <a:rPr lang="en-US" dirty="0"/>
              <a:t> – a collection of related data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b="1" dirty="0"/>
              <a:t>Information</a:t>
            </a:r>
            <a:r>
              <a:rPr lang="en-US" dirty="0"/>
              <a:t> – data organized in a useful manner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b="1" dirty="0"/>
              <a:t>Table</a:t>
            </a:r>
            <a:r>
              <a:rPr lang="en-US" dirty="0"/>
              <a:t> – data organized in columns (called fields) and row (called records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database has several objects. We will use these four: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3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612851" cy="176106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Tables are the heart of the database.</a:t>
            </a:r>
          </a:p>
          <a:p>
            <a:pPr lvl="1"/>
            <a:r>
              <a:rPr lang="en-US" dirty="0" smtClean="0"/>
              <a:t>Tables are a collection of records (rows) that share the same fields (columns)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rt 4"/>
          <p:cNvSpPr/>
          <p:nvPr/>
        </p:nvSpPr>
        <p:spPr>
          <a:xfrm rot="721107">
            <a:off x="6985769" y="1194570"/>
            <a:ext cx="1371600" cy="1371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4175047" cy="272930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90600" y="3352800"/>
            <a:ext cx="1371600" cy="533400"/>
          </a:xfrm>
          <a:prstGeom prst="wedgeRoundRectCallout">
            <a:avLst>
              <a:gd name="adj1" fmla="val 61883"/>
              <a:gd name="adj2" fmla="val -21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record per row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291502" y="3086100"/>
            <a:ext cx="1709498" cy="952500"/>
          </a:xfrm>
          <a:prstGeom prst="wedgeRoundRectCallout">
            <a:avLst>
              <a:gd name="adj1" fmla="val -77694"/>
              <a:gd name="adj2" fmla="val -112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column holds unique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02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105400" cy="1600200"/>
          </a:xfrm>
        </p:spPr>
        <p:txBody>
          <a:bodyPr/>
          <a:lstStyle/>
          <a:p>
            <a:r>
              <a:rPr lang="en-US" sz="2800" b="1" dirty="0" smtClean="0"/>
              <a:t>Shows one record at a time</a:t>
            </a:r>
          </a:p>
          <a:p>
            <a:pPr lvl="1"/>
            <a:r>
              <a:rPr lang="en-US" dirty="0" smtClean="0"/>
              <a:t>Used to edit or enter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C:\Users\mlion\AppData\Local\Microsoft\Windows\Temporary Internet Files\Content.IE5\V0WY1F2V\MP9004424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933">
            <a:off x="6551039" y="1219200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5128639" cy="22479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248400" y="4495800"/>
            <a:ext cx="1676400" cy="914400"/>
          </a:xfrm>
          <a:prstGeom prst="wedgeRoundRectCallout">
            <a:avLst>
              <a:gd name="adj1" fmla="val -79419"/>
              <a:gd name="adj2" fmla="val -79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Shows only one record/row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576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1905000"/>
          </a:xfrm>
        </p:spPr>
        <p:txBody>
          <a:bodyPr/>
          <a:lstStyle/>
          <a:p>
            <a:r>
              <a:rPr lang="en-US" sz="2800" b="1" dirty="0" smtClean="0"/>
              <a:t>A query asks a “question” of the database</a:t>
            </a:r>
          </a:p>
          <a:p>
            <a:pPr lvl="1"/>
            <a:r>
              <a:rPr lang="en-US" dirty="0" smtClean="0"/>
              <a:t>Used to sort and search records </a:t>
            </a:r>
          </a:p>
          <a:p>
            <a:pPr lvl="1"/>
            <a:r>
              <a:rPr lang="en-US" dirty="0" smtClean="0"/>
              <a:t>It looks like a table but instead it takes some information from a table (or another query)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C:\Users\mlion\AppData\Local\Microsoft\Windows\Temporary Internet Files\Content.IE5\V0WY1F2V\MC9003892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684">
            <a:off x="6432551" y="2191080"/>
            <a:ext cx="1139825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4648849" cy="171473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318167" y="4343400"/>
            <a:ext cx="1454233" cy="838200"/>
          </a:xfrm>
          <a:prstGeom prst="wedgeRoundRectCallout">
            <a:avLst>
              <a:gd name="adj1" fmla="val -82547"/>
              <a:gd name="adj2" fmla="val -57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Looks like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6019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Reports are summaries of data used for printing/presenting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Reports show data from tables or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 descr="C:\Users\mlion\AppData\Local\Microsoft\Windows\Temporary Internet Files\Content.IE5\UTDMZMGB\MC9000344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8806">
            <a:off x="6678286" y="727049"/>
            <a:ext cx="1935391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267995" cy="22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97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 </a:t>
            </a:r>
            <a:r>
              <a:rPr lang="en-US" dirty="0" err="1" smtClean="0"/>
              <a:t>Setser</a:t>
            </a:r>
            <a:endParaRPr lang="en-US" dirty="0" smtClean="0"/>
          </a:p>
          <a:p>
            <a:r>
              <a:rPr lang="en-US" dirty="0" smtClean="0"/>
              <a:t>Lowell Furman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35769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ction: Database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at is a database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ome definition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ccess Objec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Table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Form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Querie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Reports&amp;quot;&quot;/&gt;&lt;property id=&quot;20307&quot; value=&quot;263&quot;/&gt;&lt;/object&gt;&lt;object type=&quot;3&quot; unique_id=&quot;10294&quot;&gt;&lt;property id=&quot;20148&quot; value=&quot;5&quot;/&gt;&lt;property id=&quot;20300&quot; value=&quot;Slide 9 - &amp;quot;Special Thanks To: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</TotalTime>
  <Words>219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Introduction: Databases</vt:lpstr>
      <vt:lpstr>What is a database?</vt:lpstr>
      <vt:lpstr>Some definitions</vt:lpstr>
      <vt:lpstr>Access Objects</vt:lpstr>
      <vt:lpstr>Tables</vt:lpstr>
      <vt:lpstr>Forms</vt:lpstr>
      <vt:lpstr>Queries</vt:lpstr>
      <vt:lpstr>Reports</vt:lpstr>
      <vt:lpstr>Special Thanks To:</vt:lpstr>
    </vt:vector>
  </TitlesOfParts>
  <Company>School of HPER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HPER Technology Services</dc:creator>
  <cp:lastModifiedBy>IU Student</cp:lastModifiedBy>
  <cp:revision>26</cp:revision>
  <dcterms:created xsi:type="dcterms:W3CDTF">2011-10-05T20:18:09Z</dcterms:created>
  <dcterms:modified xsi:type="dcterms:W3CDTF">2011-10-07T17:07:17Z</dcterms:modified>
</cp:coreProperties>
</file>