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66" r:id="rId5"/>
    <p:sldId id="267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7" autoAdjust="0"/>
    <p:restoredTop sz="94660"/>
  </p:normalViewPr>
  <p:slideViewPr>
    <p:cSldViewPr>
      <p:cViewPr varScale="1">
        <p:scale>
          <a:sx n="111" d="100"/>
          <a:sy n="111" d="100"/>
        </p:scale>
        <p:origin x="21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5DB79-E8DF-4E87-81D8-1E58099C3E9B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55CE1-0FCD-4C54-97C9-3437CD996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99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1A9DB5CB-AFC1-4989-89C3-1558A4CEBA2D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9D22-500D-4C11-8BAB-974F02A91EBF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2D079-E727-4330-9D95-5CC9CC9497A0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1D6FA-575F-494A-BB88-6576E90516F8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1524000" cy="365125"/>
          </a:xfrm>
        </p:spPr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01FFB293-AE4E-45A0-B232-2C3E1F777FBB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7A8B-9B2F-43A2-843A-0B9A94EC5FC7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1A43-05E6-401B-8F28-C18BBCC84F75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E258-7B70-4939-BC14-DA6D4CC2C6BD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E8A2E-51E7-4AA1-9492-73C0710A069A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3B5CF-C496-4F61-BC15-D6901D5C3381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C38A-7179-4B32-852E-564B6B8B3632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E4CA3866-24A0-4EEA-9760-527E9DDE632D}" type="datetime1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D5B3C8B-64F6-4359-8706-02C165D6A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udacityteam.org/download/" TargetMode="External"/><Relationship Id="rId2" Type="http://schemas.openxmlformats.org/officeDocument/2006/relationships/hyperlink" Target="http://audacityteam.org/abou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udacityteam.org/hel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5638800"/>
            <a:ext cx="5029200" cy="457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</a:rPr>
              <a:t>Free Music Editing Software</a:t>
            </a:r>
            <a:endParaRPr lang="en-US" sz="3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343400"/>
            <a:ext cx="6553200" cy="1219200"/>
          </a:xfrm>
        </p:spPr>
        <p:txBody>
          <a:bodyPr/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Audacity </a:t>
            </a:r>
            <a:endParaRPr lang="en-US" sz="72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Documents and Settings\mlion\Local Settings\Temporary Internet Files\Content.IE5\0HKE2MG1\MPj0438700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2400"/>
            <a:ext cx="6400800" cy="4273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What is Audacity?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Audacity is an audio editor.</a:t>
            </a:r>
          </a:p>
          <a:p>
            <a:r>
              <a:rPr lang="en-US" dirty="0" smtClean="0"/>
              <a:t>It is </a:t>
            </a:r>
            <a:r>
              <a:rPr lang="en-US" dirty="0" smtClean="0"/>
              <a:t>cross-platform which means it will run on several operating systems including:</a:t>
            </a:r>
          </a:p>
          <a:p>
            <a:pPr lvl="1"/>
            <a:r>
              <a:rPr lang="en-US" dirty="0" smtClean="0"/>
              <a:t>Max OS X;</a:t>
            </a:r>
          </a:p>
          <a:p>
            <a:pPr lvl="1"/>
            <a:r>
              <a:rPr lang="en-US" dirty="0" smtClean="0"/>
              <a:t>Microsoft Windows; and</a:t>
            </a:r>
          </a:p>
          <a:p>
            <a:pPr lvl="1"/>
            <a:r>
              <a:rPr lang="en-US" dirty="0" smtClean="0"/>
              <a:t>GNU/Linux.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4600"/>
            <a:ext cx="1524000" cy="365125"/>
          </a:xfrm>
        </p:spPr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7010400" cy="160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is Audacity? </a:t>
            </a:r>
            <a:r>
              <a:rPr lang="en-US" sz="3600" b="1" dirty="0" smtClean="0">
                <a:solidFill>
                  <a:schemeClr val="bg1"/>
                </a:solidFill>
              </a:rPr>
              <a:t>Conti…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It </a:t>
            </a:r>
            <a:r>
              <a:rPr lang="en-US" sz="2400" smtClean="0"/>
              <a:t>can </a:t>
            </a:r>
            <a:r>
              <a:rPr lang="en-US" sz="2400" dirty="0"/>
              <a:t>be downloaded from  http://audacityteam.org/download/.</a:t>
            </a:r>
          </a:p>
          <a:p>
            <a:r>
              <a:rPr lang="en-US" sz="2400" dirty="0" smtClean="0"/>
              <a:t>It </a:t>
            </a:r>
            <a:r>
              <a:rPr lang="en-US" sz="2400" dirty="0" smtClean="0"/>
              <a:t>is available on STC computers across campus.</a:t>
            </a:r>
          </a:p>
          <a:p>
            <a:r>
              <a:rPr lang="en-US" sz="2400" dirty="0" smtClean="0"/>
              <a:t>Audacity is the software you will use for audio editing in K200.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Audacity &amp; Files Types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By Margaret Lion for K200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Char char="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Char char="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80000"/>
              <a:buFont typeface="Wingdings" pitchFamily="2" charset="2"/>
              <a:buChar char="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80000"/>
              <a:buFont typeface="Wingdings" pitchFamily="2" charset="2"/>
              <a:buChar char="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SzPct val="80000"/>
              <a:buFont typeface="Wingdings" pitchFamily="2" charset="2"/>
              <a:buChar char="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572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SzPct val="90000"/>
              <a:buFont typeface="Wingdings" pitchFamily="2" charset="2"/>
              <a:buChar char="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indent="-45720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SzPct val="70000"/>
              <a:buFont typeface="Wingdings" pitchFamily="2" charset="2"/>
              <a:buChar char="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572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Font typeface="Courier New" pitchFamily="49" charset="0"/>
              <a:buChar char="o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indent="-4572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Audacity creates files with the .</a:t>
            </a:r>
            <a:r>
              <a:rPr lang="en-US" dirty="0" err="1" smtClean="0"/>
              <a:t>aup</a:t>
            </a:r>
            <a:r>
              <a:rPr lang="en-US" dirty="0" smtClean="0"/>
              <a:t> extension. You will need to convert your .</a:t>
            </a:r>
            <a:r>
              <a:rPr lang="en-US" dirty="0" err="1" smtClean="0"/>
              <a:t>aup</a:t>
            </a:r>
            <a:r>
              <a:rPr lang="en-US" dirty="0" smtClean="0"/>
              <a:t> file to .mp3. </a:t>
            </a:r>
          </a:p>
          <a:p>
            <a:pPr marL="0" indent="0">
              <a:buNone/>
            </a:pPr>
            <a:r>
              <a:rPr lang="en-US" dirty="0" smtClean="0"/>
              <a:t>You will use Audacity to convert the file into the .mp3 format.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Audacity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Audacity Websites:</a:t>
            </a:r>
          </a:p>
          <a:p>
            <a:pPr lvl="1"/>
            <a:r>
              <a:rPr lang="en-US" dirty="0" smtClean="0"/>
              <a:t>Home Site -http</a:t>
            </a:r>
            <a:r>
              <a:rPr lang="en-US" dirty="0"/>
              <a:t>://audacityteam.org</a:t>
            </a:r>
            <a:r>
              <a:rPr lang="en-US" dirty="0" smtClean="0"/>
              <a:t>/</a:t>
            </a:r>
          </a:p>
          <a:p>
            <a:pPr lvl="1"/>
            <a:r>
              <a:rPr lang="en-US" dirty="0"/>
              <a:t>About - </a:t>
            </a:r>
            <a:r>
              <a:rPr lang="en-US" dirty="0">
                <a:hlinkClick r:id="rId2"/>
              </a:rPr>
              <a:t>http://audacityteam.org/about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Download - </a:t>
            </a:r>
            <a:r>
              <a:rPr lang="en-US" dirty="0">
                <a:hlinkClick r:id="rId3"/>
              </a:rPr>
              <a:t>http://audacityteam.org/download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Help - </a:t>
            </a:r>
            <a:r>
              <a:rPr lang="en-US" dirty="0">
                <a:hlinkClick r:id="rId4"/>
              </a:rPr>
              <a:t>http://audacityteam.org/help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 Margaret Lion for K200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644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udacity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What is Audacity? 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What is Audacity? Conti… 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Open Audacity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View Audacity 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Open A File In Audacity&amp;quot;&quot;/&gt;&lt;property id=&quot;20307&quot; value=&quot;264&quot;/&gt;&lt;/object&gt;&lt;object type=&quot;3&quot; unique_id=&quot;10010&quot;&gt;&lt;property id=&quot;20148&quot; value=&quot;5&quot;/&gt;&lt;property id=&quot;20300&quot; value=&quot;Slide 7 - &amp;quot;Audacity &amp;amp; Files Types&amp;quot;&quot;/&gt;&lt;property id=&quot;20307&quot; value=&quot;266&quot;/&gt;&lt;/object&gt;&lt;object type=&quot;3&quot; unique_id=&quot;10011&quot;&gt;&lt;property id=&quot;20148&quot; value=&quot;5&quot;/&gt;&lt;property id=&quot;20300&quot; value=&quot;Slide 8 - &amp;quot;Audacity online tutorials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Audacity Resources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d">
  <a:themeElements>
    <a:clrScheme name="Fresh">
      <a:dk1>
        <a:sysClr val="windowText" lastClr="000000"/>
      </a:dk1>
      <a:lt1>
        <a:sysClr val="window" lastClr="FFFFFF"/>
      </a:lt1>
      <a:dk2>
        <a:srgbClr val="89C540"/>
      </a:dk2>
      <a:lt2>
        <a:srgbClr val="F0E5B6"/>
      </a:lt2>
      <a:accent1>
        <a:srgbClr val="3B4F18"/>
      </a:accent1>
      <a:accent2>
        <a:srgbClr val="CCC834"/>
      </a:accent2>
      <a:accent3>
        <a:srgbClr val="F49AE1"/>
      </a:accent3>
      <a:accent4>
        <a:srgbClr val="2AC9DE"/>
      </a:accent4>
      <a:accent5>
        <a:srgbClr val="927B74"/>
      </a:accent5>
      <a:accent6>
        <a:srgbClr val="769F11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160</TotalTime>
  <Words>166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Trebuchet MS</vt:lpstr>
      <vt:lpstr>Wingdings</vt:lpstr>
      <vt:lpstr>Mod</vt:lpstr>
      <vt:lpstr>Audacity </vt:lpstr>
      <vt:lpstr>What is Audacity? </vt:lpstr>
      <vt:lpstr>What is Audacity? Conti… </vt:lpstr>
      <vt:lpstr>Audacity &amp; Files Types</vt:lpstr>
      <vt:lpstr>Audacity Resources</vt:lpstr>
    </vt:vector>
  </TitlesOfParts>
  <Company>School of HPER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Audacity </dc:title>
  <dc:creator>School of HPER</dc:creator>
  <cp:lastModifiedBy>Lion, Margaret Melanie</cp:lastModifiedBy>
  <cp:revision>37</cp:revision>
  <dcterms:created xsi:type="dcterms:W3CDTF">2009-03-12T19:41:17Z</dcterms:created>
  <dcterms:modified xsi:type="dcterms:W3CDTF">2015-08-28T18:48:02Z</dcterms:modified>
</cp:coreProperties>
</file>