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364C-DB0C-4123-B30E-F83A736C74CF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9B793-371F-4163-9B38-AA89BA35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793-371F-4163-9B38-AA89BA35D9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2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B146750-0499-4E8E-B7FF-6A07AF6E0341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8B4-B888-4DE8-B85E-9C2E11A9B3BE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1F09-A83C-4470-BC42-5F3C954EA482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CC34-AC1E-43B8-90F0-5DD3C761E55F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47EC-D012-4FBA-89F8-946B22190D01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0EFB-F575-4890-885A-139892523000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562-4F8A-48ED-8A4A-05AA22143603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C208-CEDC-4A88-B52F-C7C6F2398CE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BCE8-C905-4C7A-A1D0-87D9E7FA960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0B9F-61D8-4750-841B-02C9AFA537E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033A-B2D8-426C-B799-F67A4EE88EA8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C80D-D283-4B54-897A-6117641BB45A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40A9-2573-4948-91AA-3999BB40930C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3CB0-4B8B-4480-A264-FDE2F28AE2AD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0AED-8846-46D2-850F-62EF47AA5140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592A6-A1FF-4AC0-AC11-29920707E97B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0E99-756D-40CC-994B-A1A018A19508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4868-34DA-4609-86E9-3E70F9A9C4F5}" type="datetime1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Website Creation in </a:t>
            </a:r>
            <a:r>
              <a:rPr lang="en-US" dirty="0" err="1" smtClean="0"/>
              <a:t>sphb</a:t>
            </a:r>
            <a:r>
              <a:rPr lang="en-US" dirty="0" smtClean="0"/>
              <a:t> K200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School of Public Health-Bloomington</a:t>
            </a:r>
          </a:p>
          <a:p>
            <a:pPr algn="ctr"/>
            <a:r>
              <a:rPr lang="en-US" dirty="0" smtClean="0"/>
              <a:t>By Margaret Lion</a:t>
            </a:r>
            <a:r>
              <a:rPr lang="en-US" smtClean="0"/>
              <a:t>, </a:t>
            </a:r>
            <a:r>
              <a:rPr lang="en-US" smtClean="0"/>
              <a:t>senior Lecturer</a:t>
            </a:r>
            <a:r>
              <a:rPr lang="en-US" dirty="0" smtClean="0"/>
              <a:t>, Dept. of Kinesiology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87" y="4620553"/>
            <a:ext cx="4217733" cy="2036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8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Website?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Websites are code. Most common codes are:</a:t>
            </a:r>
          </a:p>
          <a:p>
            <a:pPr lvl="1"/>
            <a:r>
              <a:rPr lang="en-US" dirty="0" smtClean="0"/>
              <a:t>HTML - for </a:t>
            </a:r>
            <a:r>
              <a:rPr lang="en-US" dirty="0"/>
              <a:t>Hyper Text Markup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CSS – Cascading Style Sheets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05">
            <a:off x="6017171" y="2321148"/>
            <a:ext cx="5292560" cy="3529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26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website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Management System (CMS)</a:t>
            </a:r>
          </a:p>
          <a:p>
            <a:r>
              <a:rPr lang="en-US" dirty="0" smtClean="0"/>
              <a:t>Specific Software (Dreamweaver)</a:t>
            </a:r>
          </a:p>
          <a:p>
            <a:r>
              <a:rPr lang="en-US" dirty="0" smtClean="0"/>
              <a:t>Hand Code (Notepad &amp; Website Languages)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985">
            <a:off x="6776056" y="2549503"/>
            <a:ext cx="5132300" cy="34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 smtClean="0"/>
              <a:t>for k200 - </a:t>
            </a:r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Weebly.com is a CMS</a:t>
            </a:r>
          </a:p>
          <a:p>
            <a:r>
              <a:rPr lang="en-US" dirty="0" smtClean="0"/>
              <a:t>Easy to use </a:t>
            </a:r>
          </a:p>
          <a:p>
            <a:r>
              <a:rPr lang="en-US" dirty="0" smtClean="0"/>
              <a:t>Rated highly by industry</a:t>
            </a:r>
          </a:p>
          <a:p>
            <a:r>
              <a:rPr lang="en-US" dirty="0" smtClean="0"/>
              <a:t>Found at </a:t>
            </a:r>
            <a:r>
              <a:rPr lang="en-US" dirty="0" smtClean="0">
                <a:hlinkClick r:id="rId3"/>
              </a:rPr>
              <a:t>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38" y="2564080"/>
            <a:ext cx="3476625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94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</TotalTime>
  <Words>97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Tw Cen MT</vt:lpstr>
      <vt:lpstr>Circuit</vt:lpstr>
      <vt:lpstr>Introduction to Website Creation in sphb K200</vt:lpstr>
      <vt:lpstr>What is a Website?</vt:lpstr>
      <vt:lpstr>Methods of website creation</vt:lpstr>
      <vt:lpstr>Method for k200 - CMS</vt:lpstr>
    </vt:vector>
  </TitlesOfParts>
  <Company>School of Public Health - IUB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Website Creation</dc:title>
  <dc:creator>Lion, Margaret Melanie</dc:creator>
  <cp:lastModifiedBy>Lion, Margaret Melanie</cp:lastModifiedBy>
  <cp:revision>19</cp:revision>
  <dcterms:created xsi:type="dcterms:W3CDTF">2016-03-29T16:43:30Z</dcterms:created>
  <dcterms:modified xsi:type="dcterms:W3CDTF">2018-11-27T21:44:25Z</dcterms:modified>
</cp:coreProperties>
</file>