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51" r:id="rId1"/>
  </p:sldMasterIdLst>
  <p:notesMasterIdLst>
    <p:notesMasterId r:id="rId16"/>
  </p:notesMasterIdLst>
  <p:sldIdLst>
    <p:sldId id="256" r:id="rId2"/>
    <p:sldId id="257" r:id="rId3"/>
    <p:sldId id="269" r:id="rId4"/>
    <p:sldId id="275" r:id="rId5"/>
    <p:sldId id="259" r:id="rId6"/>
    <p:sldId id="260" r:id="rId7"/>
    <p:sldId id="261" r:id="rId8"/>
    <p:sldId id="262" r:id="rId9"/>
    <p:sldId id="272" r:id="rId10"/>
    <p:sldId id="273" r:id="rId11"/>
    <p:sldId id="274" r:id="rId12"/>
    <p:sldId id="263" r:id="rId13"/>
    <p:sldId id="276" r:id="rId14"/>
    <p:sldId id="268" r:id="rId15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A3E4F8-1340-4649-8E3F-5D15E9F02BC8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9C0556-88B7-4BC7-B3D9-A72970BA6C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730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392A1484-A1AD-4240-A318-82823C3B6B83}" type="datetime1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" y="64770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r>
              <a:rPr lang="en-US" dirty="0"/>
              <a:t>by Margaret Lion for K200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6C449262-6D62-44DE-B92C-222C35B7C1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D8DC9-D11B-4706-9C3C-8954AFB6BDE4}" type="datetime1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by Margaret Lion for K200 Fall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9262-6D62-44DE-B92C-222C35B7C1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142-2C31-464E-B653-E8F2F32F2ACA}" type="datetime1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by Margaret Lion for K200 Fall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6C449262-6D62-44DE-B92C-222C35B7C1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F9CE3-1EDF-45EA-8291-0BC589662AF8}" type="datetime1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" y="6248400"/>
            <a:ext cx="1524000" cy="365125"/>
          </a:xfrm>
        </p:spPr>
        <p:txBody>
          <a:bodyPr/>
          <a:lstStyle/>
          <a:p>
            <a:r>
              <a:rPr lang="en-US" dirty="0"/>
              <a:t>by Margaret Lion for K200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9262-6D62-44DE-B92C-222C35B7C1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32004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FAA90641-94E5-4EC8-B142-DD0A56156035}" type="datetime1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" y="6477000"/>
            <a:ext cx="1673352" cy="228600"/>
          </a:xfrm>
        </p:spPr>
        <p:txBody>
          <a:bodyPr/>
          <a:lstStyle/>
          <a:p>
            <a:r>
              <a:rPr lang="en-US" dirty="0"/>
              <a:t>by Margaret Lion for K200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6C449262-6D62-44DE-B92C-222C35B7C1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27D7-9D00-40C1-9D09-D3ADBFD6D9DB}" type="datetime1">
              <a:rPr lang="en-US" smtClean="0"/>
              <a:pPr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48400"/>
            <a:ext cx="1676400" cy="365125"/>
          </a:xfrm>
        </p:spPr>
        <p:txBody>
          <a:bodyPr/>
          <a:lstStyle/>
          <a:p>
            <a:r>
              <a:rPr lang="en-US" dirty="0"/>
              <a:t>by Margaret Lion for K200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9262-6D62-44DE-B92C-222C35B7C1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483E-D709-4831-B333-58F4F3583DC1}" type="datetime1">
              <a:rPr lang="en-US" smtClean="0"/>
              <a:pPr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248400"/>
            <a:ext cx="1371600" cy="365125"/>
          </a:xfrm>
        </p:spPr>
        <p:txBody>
          <a:bodyPr/>
          <a:lstStyle/>
          <a:p>
            <a:r>
              <a:rPr lang="en-US" dirty="0"/>
              <a:t>by Margaret Lion for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9262-6D62-44DE-B92C-222C35B7C1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57E52-C4C8-4C48-A4BD-1EEF79EC70A5}" type="datetime1">
              <a:rPr lang="en-US" smtClean="0"/>
              <a:pPr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48400"/>
            <a:ext cx="1447800" cy="365125"/>
          </a:xfrm>
        </p:spPr>
        <p:txBody>
          <a:bodyPr/>
          <a:lstStyle/>
          <a:p>
            <a:r>
              <a:rPr lang="en-US" dirty="0"/>
              <a:t>by Margaret Lion for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9262-6D62-44DE-B92C-222C35B7C1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EBEC-1E69-435C-A1D0-ECAA12BEB53A}" type="datetime1">
              <a:rPr lang="en-US" smtClean="0"/>
              <a:pPr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by Margaret Lion for K200 Fall 2008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9262-6D62-44DE-B92C-222C35B7C1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3D2C-B92D-4E1B-B4B2-43C2E395FDD6}" type="datetime1">
              <a:rPr lang="en-US" smtClean="0"/>
              <a:pPr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by Margaret Lion for K200 Fall 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9262-6D62-44DE-B92C-222C35B7C1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F5E41-30AF-4431-B1CB-EE5E84C7D4CA}" type="datetime1">
              <a:rPr lang="en-US" smtClean="0"/>
              <a:pPr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by Margaret Lion for K200 Fall 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9262-6D62-44DE-B92C-222C35B7C1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7A5AC00A-3E42-4324-A490-408930A07078}" type="datetime1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248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by Margaret Lion for K200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6C449262-6D62-44DE-B92C-222C35B7C1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2" r:id="rId1"/>
    <p:sldLayoutId id="2147484053" r:id="rId2"/>
    <p:sldLayoutId id="2147484054" r:id="rId3"/>
    <p:sldLayoutId id="2147484055" r:id="rId4"/>
    <p:sldLayoutId id="2147484056" r:id="rId5"/>
    <p:sldLayoutId id="2147484057" r:id="rId6"/>
    <p:sldLayoutId id="2147484058" r:id="rId7"/>
    <p:sldLayoutId id="2147484059" r:id="rId8"/>
    <p:sldLayoutId id="2147484060" r:id="rId9"/>
    <p:sldLayoutId id="2147484061" r:id="rId10"/>
    <p:sldLayoutId id="2147484062" r:id="rId11"/>
  </p:sldLayoutIdLst>
  <p:transition>
    <p:random/>
  </p:transition>
  <p:hf hdr="0" dt="0"/>
  <p:txStyles>
    <p:titleStyle>
      <a:lvl1pPr algn="r" defTabSz="914400" rtl="0" eaLnBrk="1" latinLnBrk="0" hangingPunct="1">
        <a:spcBef>
          <a:spcPct val="0"/>
        </a:spcBef>
        <a:buNone/>
        <a:defRPr sz="4400" b="0" i="0" u="none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ittraining.iu.ed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odbay.fm/show/536258179" TargetMode="External"/><Relationship Id="rId2" Type="http://schemas.openxmlformats.org/officeDocument/2006/relationships/hyperlink" Target="http://podbay.fm/show/7913834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Welcome_to_Night_Vale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dcatchermatrix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4419600"/>
            <a:ext cx="6570722" cy="1905000"/>
          </a:xfrm>
        </p:spPr>
        <p:txBody>
          <a:bodyPr>
            <a:normAutofit/>
          </a:bodyPr>
          <a:lstStyle/>
          <a:p>
            <a:endParaRPr lang="en-US" dirty="0"/>
          </a:p>
          <a:p>
            <a:pPr algn="ctr"/>
            <a:r>
              <a:rPr lang="en-US" sz="2800" b="1" dirty="0"/>
              <a:t>Material for this presentation taken from </a:t>
            </a:r>
            <a:r>
              <a:rPr lang="en-US" sz="2800" b="1" i="1" dirty="0"/>
              <a:t>Podcasting: The Basics </a:t>
            </a:r>
            <a:r>
              <a:rPr lang="en-US" sz="2800" b="1" dirty="0"/>
              <a:t>by IT Training &amp; Education at Indiana University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083194">
            <a:off x="2155849" y="1583754"/>
            <a:ext cx="6553200" cy="1676400"/>
          </a:xfrm>
        </p:spPr>
        <p:txBody>
          <a:bodyPr/>
          <a:lstStyle/>
          <a:p>
            <a:r>
              <a:rPr lang="en-US" sz="10000" b="1" cap="none" spc="0" dirty="0">
                <a:ln w="18000">
                  <a:solidFill>
                    <a:schemeClr val="accent2"/>
                  </a:solidFill>
                  <a:prstDash val="solid"/>
                  <a:miter lim="800000"/>
                </a:ln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Podcasting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57800" y="381000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An Introduction to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86200" y="40386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By Margaret Lion for K200</a:t>
            </a:r>
          </a:p>
        </p:txBody>
      </p:sp>
    </p:spTree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Podcast File Types – Conversion - Audio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You will use the program Audacity to create your audio files. Audacity project files have the .</a:t>
            </a:r>
            <a:r>
              <a:rPr lang="en-US" dirty="0" err="1"/>
              <a:t>aup</a:t>
            </a:r>
            <a:r>
              <a:rPr lang="en-US" dirty="0"/>
              <a:t> extension. </a:t>
            </a:r>
          </a:p>
          <a:p>
            <a:pPr marL="0" indent="0">
              <a:buNone/>
            </a:pPr>
            <a:r>
              <a:rPr lang="en-US" dirty="0"/>
              <a:t>Audacity can convert the .</a:t>
            </a:r>
            <a:r>
              <a:rPr lang="en-US" dirty="0" err="1"/>
              <a:t>aup</a:t>
            </a:r>
            <a:r>
              <a:rPr lang="en-US" dirty="0"/>
              <a:t> file into .mp3. This will be the last step you take for creating your file in Audacity.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by Margaret Lion for K200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9262-6D62-44DE-B92C-222C35B7C14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Podcast File Types – Conversion - Video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You will use Windows Movie Maker to create video.</a:t>
            </a:r>
          </a:p>
          <a:p>
            <a:r>
              <a:rPr lang="en-US" dirty="0"/>
              <a:t> Windows Movie Maker creates project files with the extension = .</a:t>
            </a:r>
            <a:r>
              <a:rPr lang="en-US" dirty="0" err="1"/>
              <a:t>wlmp</a:t>
            </a:r>
            <a:endParaRPr lang="en-US" dirty="0"/>
          </a:p>
          <a:p>
            <a:r>
              <a:rPr lang="en-US" dirty="0"/>
              <a:t> You will convert the .</a:t>
            </a:r>
            <a:r>
              <a:rPr lang="en-US" dirty="0" err="1"/>
              <a:t>wlmp</a:t>
            </a:r>
            <a:r>
              <a:rPr lang="en-US" dirty="0"/>
              <a:t> file into an .mp4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by Margaret Lion for K200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9262-6D62-44DE-B92C-222C35B7C14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Needed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2362200"/>
            <a:ext cx="6553200" cy="3962400"/>
          </a:xfrm>
        </p:spPr>
        <p:txBody>
          <a:bodyPr>
            <a:normAutofit/>
          </a:bodyPr>
          <a:lstStyle/>
          <a:p>
            <a:r>
              <a:rPr lang="en-US" dirty="0"/>
              <a:t>You will use the software Audacity and Windows Movie Maker </a:t>
            </a:r>
          </a:p>
          <a:p>
            <a:r>
              <a:rPr lang="en-US" dirty="0"/>
              <a:t>WORK ON YOUR DESKTOP!</a:t>
            </a:r>
          </a:p>
          <a:p>
            <a:r>
              <a:rPr lang="en-US" dirty="0"/>
              <a:t>When finished, back-up your work to Box at IU and your USB stick.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9262-6D62-44DE-B92C-222C35B7C14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by Margaret Lion for K200</a:t>
            </a:r>
          </a:p>
        </p:txBody>
      </p:sp>
    </p:spTree>
  </p:cSld>
  <p:clrMapOvr>
    <a:masterClrMapping/>
  </p:clrMapOvr>
  <p:transition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778DA-5009-485C-95A5-79937C21C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D4ED5-52C9-4C27-94AE-3991E6485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/>
              <a:t>DO NOT SUBMIT ANYTHING BUT .MP3 AND .MP4 FILES </a:t>
            </a:r>
            <a:r>
              <a:rPr lang="en-US" sz="4000"/>
              <a:t>FOR GRADING.</a:t>
            </a:r>
            <a:endParaRPr lang="en-US" sz="40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2B148F-6CFE-438D-A051-CF8C9AC63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by Margaret Lion for K200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214A98-1A61-4801-9496-053042B81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9262-6D62-44DE-B92C-222C35B7C14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257777"/>
      </p:ext>
    </p:extLst>
  </p:cSld>
  <p:clrMapOvr>
    <a:masterClrMapping/>
  </p:clrMapOvr>
  <p:transition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Thanks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Special thanks to IT Training &amp; Education for giving K200 permission to use their handbook </a:t>
            </a:r>
            <a:r>
              <a:rPr lang="en-US" i="1" dirty="0"/>
              <a:t>Podcasting: The Basics</a:t>
            </a:r>
            <a:r>
              <a:rPr lang="en-US" dirty="0"/>
              <a:t>. Most of the material in this presentation came from that handbook. </a:t>
            </a:r>
          </a:p>
          <a:p>
            <a:pPr marL="0" indent="0">
              <a:buNone/>
            </a:pPr>
            <a:r>
              <a:rPr lang="en-US" dirty="0"/>
              <a:t>For more information on IT Training &amp; Education, visit: </a:t>
            </a:r>
            <a:r>
              <a:rPr lang="en-US" dirty="0">
                <a:hlinkClick r:id="rId2"/>
              </a:rPr>
              <a:t>http://ittraining.iu.edu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9262-6D62-44DE-B92C-222C35B7C14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by Margaret Lion for K200</a:t>
            </a:r>
          </a:p>
        </p:txBody>
      </p: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Podcasting?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590800"/>
            <a:ext cx="6248400" cy="2209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“Podcasting is the distribution of a series of audio or video files over the Internet for on-demand listening or viewing on mobile devices and computers.”</a:t>
            </a:r>
          </a:p>
          <a:p>
            <a:pPr marL="0" indent="0" algn="r">
              <a:buNone/>
            </a:pPr>
            <a:r>
              <a:rPr lang="en-US" dirty="0"/>
              <a:t>	- </a:t>
            </a:r>
            <a:r>
              <a:rPr lang="en-US" sz="1800" i="1" dirty="0"/>
              <a:t>Podcasting: The Basics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9262-6D62-44DE-B92C-222C35B7C14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by Margaret Lion for K200</a:t>
            </a:r>
          </a:p>
        </p:txBody>
      </p:sp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Great. So what does all that mean?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Think </a:t>
            </a:r>
            <a:r>
              <a:rPr lang="en-US" b="1" i="1" dirty="0"/>
              <a:t>magazine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A podcast is each issue </a:t>
            </a:r>
          </a:p>
          <a:p>
            <a:pPr lvl="1"/>
            <a:r>
              <a:rPr lang="en-US" dirty="0"/>
              <a:t>Podcasting is receiving the series automatically</a:t>
            </a:r>
          </a:p>
          <a:p>
            <a:r>
              <a:rPr lang="en-US" dirty="0"/>
              <a:t>So if you subscribe to a podcast, the electronic files of the podcast reach you automatically through software on your computer.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by Margaret Lion for K200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9262-6D62-44DE-B92C-222C35B7C14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Examples of Podcasting - Audio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PotterCast</a:t>
            </a:r>
            <a:r>
              <a:rPr lang="en-US" dirty="0"/>
              <a:t>: The Harry Potter Podcast</a:t>
            </a:r>
          </a:p>
          <a:p>
            <a:pPr lvl="1"/>
            <a:r>
              <a:rPr lang="en-US" dirty="0">
                <a:hlinkClick r:id="rId2"/>
              </a:rPr>
              <a:t>http://podbay.fm/show/79138340</a:t>
            </a:r>
            <a:r>
              <a:rPr lang="en-US" dirty="0"/>
              <a:t> </a:t>
            </a:r>
          </a:p>
          <a:p>
            <a:r>
              <a:rPr lang="en-US" dirty="0"/>
              <a:t>Night Vale – A Horror Show</a:t>
            </a:r>
          </a:p>
          <a:p>
            <a:pPr lvl="1"/>
            <a:r>
              <a:rPr lang="en-US" dirty="0">
                <a:hlinkClick r:id="rId3"/>
              </a:rPr>
              <a:t>http://podbay.fm/show/536258179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Wikpedia</a:t>
            </a:r>
            <a:r>
              <a:rPr lang="en-US" dirty="0"/>
              <a:t> about Night Vale - </a:t>
            </a:r>
            <a:r>
              <a:rPr lang="en-US" dirty="0">
                <a:hlinkClick r:id="rId4"/>
              </a:rPr>
              <a:t>http://en.wikipedia.org/wiki/Welcome_to_Night_Vale</a:t>
            </a:r>
            <a:r>
              <a:rPr lang="en-US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by Margaret Lion for K200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9262-6D62-44DE-B92C-222C35B7C14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935273"/>
      </p:ext>
    </p:extLst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Subscribing to a Podcast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You can subscribe to a podcast. This means that any time the podcast creators add a new file, you will be able to receive it. </a:t>
            </a:r>
          </a:p>
          <a:p>
            <a:pPr marL="0" indent="0">
              <a:buNone/>
            </a:pPr>
            <a:r>
              <a:rPr lang="en-US" dirty="0"/>
              <a:t>You can receive and save the podcast files on your computer or a portable media player such as an iPod.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9262-6D62-44DE-B92C-222C35B7C14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by Margaret Lion for K200</a:t>
            </a:r>
          </a:p>
        </p:txBody>
      </p:sp>
    </p:spTree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69342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Important Podcasting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286001"/>
            <a:ext cx="6248400" cy="2514600"/>
          </a:xfrm>
        </p:spPr>
        <p:txBody>
          <a:bodyPr/>
          <a:lstStyle/>
          <a:p>
            <a:r>
              <a:rPr lang="en-US" dirty="0"/>
              <a:t>Podcasting: A way to publish a series of multimedia files that make up a podcast.</a:t>
            </a:r>
          </a:p>
          <a:p>
            <a:r>
              <a:rPr lang="en-US" dirty="0"/>
              <a:t>Feed (RSS, Atom): The technology that allows people to subscribe to a podcast. It is a simple file containing the data needed to describe and access the podcast.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4600" y="49530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From </a:t>
            </a:r>
            <a:r>
              <a:rPr lang="en-US" i="1" dirty="0"/>
              <a:t>Podcasting: The Basics </a:t>
            </a:r>
            <a:r>
              <a:rPr lang="en-US" dirty="0"/>
              <a:t>by IU IT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9262-6D62-44DE-B92C-222C35B7C14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by Margaret Lion for K200</a:t>
            </a:r>
          </a:p>
        </p:txBody>
      </p:sp>
    </p:spTree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286001"/>
            <a:ext cx="6248400" cy="3200400"/>
          </a:xfrm>
        </p:spPr>
        <p:txBody>
          <a:bodyPr/>
          <a:lstStyle/>
          <a:p>
            <a:r>
              <a:rPr lang="en-US" dirty="0" err="1"/>
              <a:t>Podcatcher</a:t>
            </a:r>
            <a:r>
              <a:rPr lang="en-US" dirty="0"/>
              <a:t>/Aggregator: Software that allows a user to collect and disseminate content in one place. Software such as iTunes is a </a:t>
            </a:r>
            <a:r>
              <a:rPr lang="en-US" dirty="0" err="1"/>
              <a:t>podcatcher</a:t>
            </a:r>
            <a:r>
              <a:rPr lang="en-US" dirty="0"/>
              <a:t>. Visit </a:t>
            </a:r>
            <a:r>
              <a:rPr lang="en-US" dirty="0">
                <a:hlinkClick r:id="rId2"/>
              </a:rPr>
              <a:t>http://www.podcatchermatrix.org</a:t>
            </a:r>
            <a:r>
              <a:rPr lang="en-US" dirty="0"/>
              <a:t> for more </a:t>
            </a:r>
            <a:r>
              <a:rPr lang="en-US" dirty="0" err="1"/>
              <a:t>podcatcher</a:t>
            </a:r>
            <a:r>
              <a:rPr lang="en-US" dirty="0"/>
              <a:t> software.</a:t>
            </a:r>
          </a:p>
          <a:p>
            <a:r>
              <a:rPr lang="en-US" dirty="0"/>
              <a:t>iPod: A portable media player made by Apple. However, owning an iPod is NOT necessary to create or listen to podcasts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828800" y="228600"/>
            <a:ext cx="70104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Important Podcasting Terms, Continued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14600" y="55626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From </a:t>
            </a:r>
            <a:r>
              <a:rPr lang="en-US" i="1" dirty="0"/>
              <a:t>Podcasting: The Basics </a:t>
            </a:r>
            <a:r>
              <a:rPr lang="en-US" dirty="0"/>
              <a:t>by IU IT Training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9262-6D62-44DE-B92C-222C35B7C14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by Margaret Lion for K200</a:t>
            </a:r>
          </a:p>
        </p:txBody>
      </p:sp>
    </p:spTree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Projects in K200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905000"/>
            <a:ext cx="6629400" cy="4343400"/>
          </a:xfrm>
        </p:spPr>
        <p:txBody>
          <a:bodyPr>
            <a:normAutofit/>
          </a:bodyPr>
          <a:lstStyle/>
          <a:p>
            <a:r>
              <a:rPr lang="en-US" sz="2800" dirty="0"/>
              <a:t>Create both audio and video podcasts</a:t>
            </a:r>
          </a:p>
          <a:p>
            <a:pPr lvl="1"/>
            <a:r>
              <a:rPr lang="en-US" sz="2400" dirty="0"/>
              <a:t>Create audio podcasts using Audacity</a:t>
            </a:r>
          </a:p>
          <a:p>
            <a:pPr lvl="2"/>
            <a:r>
              <a:rPr lang="en-US" sz="2200" dirty="0"/>
              <a:t>Files must be in .mp3 format</a:t>
            </a:r>
          </a:p>
          <a:p>
            <a:pPr lvl="1"/>
            <a:r>
              <a:rPr lang="en-US" sz="2400" dirty="0"/>
              <a:t>Create video podcasts using Windows Movie Maker</a:t>
            </a:r>
          </a:p>
          <a:p>
            <a:pPr lvl="2"/>
            <a:r>
              <a:rPr lang="en-US" sz="2200" dirty="0"/>
              <a:t>Files must be in .mp4 format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9262-6D62-44DE-B92C-222C35B7C14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by Margaret Lion for K200</a:t>
            </a:r>
          </a:p>
        </p:txBody>
      </p:sp>
    </p:spTree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Podcast File Types - Conversion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programs you use to create your audio and video files in K200 do not automatically create .mp3 or .mp4 files. </a:t>
            </a:r>
          </a:p>
          <a:p>
            <a:pPr marL="0" indent="0">
              <a:buNone/>
            </a:pPr>
            <a:r>
              <a:rPr lang="en-US" dirty="0"/>
              <a:t>Instead they create </a:t>
            </a:r>
            <a:r>
              <a:rPr lang="en-US" i="1" dirty="0"/>
              <a:t>project</a:t>
            </a:r>
            <a:r>
              <a:rPr lang="en-US" dirty="0"/>
              <a:t> files. </a:t>
            </a:r>
          </a:p>
          <a:p>
            <a:pPr marL="0" indent="0">
              <a:buNone/>
            </a:pPr>
            <a:r>
              <a:rPr lang="en-US" dirty="0"/>
              <a:t>You will need to </a:t>
            </a:r>
            <a:r>
              <a:rPr lang="en-US" i="1" dirty="0"/>
              <a:t>convert</a:t>
            </a:r>
            <a:r>
              <a:rPr lang="en-US" dirty="0"/>
              <a:t> the files into .mp3 or .mp4.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by Margaret Lion for K200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9262-6D62-44DE-B92C-222C35B7C14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>
    <p:random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Podcasting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What is Podcasting? &amp;quot;&quot;/&gt;&lt;property id=&quot;20307&quot; value=&quot;257&quot;/&gt;&lt;/object&gt;&lt;object type=&quot;3&quot; unique_id=&quot;10006&quot;&gt;&lt;property id=&quot;20148&quot; value=&quot;5&quot;/&gt;&lt;property id=&quot;20300&quot; value=&quot;Slide 3 - &amp;quot;Great. So what does all that mean?&amp;quot;&quot;/&gt;&lt;property id=&quot;20307&quot; value=&quot;269&quot;/&gt;&lt;/object&gt;&lt;object type=&quot;3&quot; unique_id=&quot;10008&quot;&gt;&lt;property id=&quot;20148&quot; value=&quot;5&quot;/&gt;&lt;property id=&quot;20300&quot; value=&quot;Slide 5 - &amp;quot;Example of Podcasting - Video&amp;quot;&quot;/&gt;&lt;property id=&quot;20307&quot; value=&quot;270&quot;/&gt;&lt;/object&gt;&lt;object type=&quot;3&quot; unique_id=&quot;10009&quot;&gt;&lt;property id=&quot;20148&quot; value=&quot;5&quot;/&gt;&lt;property id=&quot;20300&quot; value=&quot;Slide 6 - &amp;quot;Subscribing to a Podcast&amp;quot;&quot;/&gt;&lt;property id=&quot;20307&quot; value=&quot;259&quot;/&gt;&lt;/object&gt;&lt;object type=&quot;3&quot; unique_id=&quot;10010&quot;&gt;&lt;property id=&quot;20148&quot; value=&quot;5&quot;/&gt;&lt;property id=&quot;20300&quot; value=&quot;Slide 7 - &amp;quot;Important Podcasting Terms&amp;quot;&quot;/&gt;&lt;property id=&quot;20307&quot; value=&quot;260&quot;/&gt;&lt;/object&gt;&lt;object type=&quot;3&quot; unique_id=&quot;10011&quot;&gt;&lt;property id=&quot;20148&quot; value=&quot;5&quot;/&gt;&lt;property id=&quot;20300&quot; value=&quot;Slide 8 - &amp;quot;Important Podcasting Terms, Continued&amp;quot;&quot;/&gt;&lt;property id=&quot;20307&quot; value=&quot;261&quot;/&gt;&lt;/object&gt;&lt;object type=&quot;3&quot; unique_id=&quot;10012&quot;&gt;&lt;property id=&quot;20148&quot; value=&quot;5&quot;/&gt;&lt;property id=&quot;20300&quot; value=&quot;Slide 9 - &amp;quot;Your Projects in K200&amp;quot;&quot;/&gt;&lt;property id=&quot;20307&quot; value=&quot;262&quot;/&gt;&lt;/object&gt;&lt;object type=&quot;3&quot; unique_id=&quot;10013&quot;&gt;&lt;property id=&quot;20148&quot; value=&quot;5&quot;/&gt;&lt;property id=&quot;20300&quot; value=&quot;Slide 10 - &amp;quot;Podcast File Types&amp;quot;&quot;/&gt;&lt;property id=&quot;20307&quot; value=&quot;271&quot;/&gt;&lt;/object&gt;&lt;object type=&quot;3&quot; unique_id=&quot;10014&quot;&gt;&lt;property id=&quot;20148&quot; value=&quot;5&quot;/&gt;&lt;property id=&quot;20300&quot; value=&quot;Slide 11 - &amp;quot;Podcast File Types - Conversion&amp;quot;&quot;/&gt;&lt;property id=&quot;20307&quot; value=&quot;272&quot;/&gt;&lt;/object&gt;&lt;object type=&quot;3&quot; unique_id=&quot;10015&quot;&gt;&lt;property id=&quot;20148&quot; value=&quot;5&quot;/&gt;&lt;property id=&quot;20300&quot; value=&quot;Slide 12 - &amp;quot;Podcast File Types – Conversion - Audio&amp;quot;&quot;/&gt;&lt;property id=&quot;20307&quot; value=&quot;273&quot;/&gt;&lt;/object&gt;&lt;object type=&quot;3&quot; unique_id=&quot;10016&quot;&gt;&lt;property id=&quot;20148&quot; value=&quot;5&quot;/&gt;&lt;property id=&quot;20300&quot; value=&quot;Slide 13 - &amp;quot;Podcast File Types – Conversion - Video&amp;quot;&quot;/&gt;&lt;property id=&quot;20307&quot; value=&quot;274&quot;/&gt;&lt;/object&gt;&lt;object type=&quot;3&quot; unique_id=&quot;10017&quot;&gt;&lt;property id=&quot;20148&quot; value=&quot;5&quot;/&gt;&lt;property id=&quot;20300&quot; value=&quot;Slide 14 - &amp;quot;Needed Tools&amp;quot;&quot;/&gt;&lt;property id=&quot;20307&quot; value=&quot;263&quot;/&gt;&lt;/object&gt;&lt;object type=&quot;3&quot; unique_id=&quot;10019&quot;&gt;&lt;property id=&quot;20148&quot; value=&quot;5&quot;/&gt;&lt;property id=&quot;20300&quot; value=&quot;Slide 15 - &amp;quot;Special Thanks&amp;quot;&quot;/&gt;&lt;property id=&quot;20307&quot; value=&quot;268&quot;/&gt;&lt;/object&gt;&lt;object type=&quot;3&quot; unique_id=&quot;10291&quot;&gt;&lt;property id=&quot;20148&quot; value=&quot;5&quot;/&gt;&lt;property id=&quot;20300&quot; value=&quot;Slide 4 - &amp;quot;Example of Podcasting - Audio&amp;quot;&quot;/&gt;&lt;property id=&quot;20307&quot; value=&quot;275&quot;/&gt;&lt;/object&gt;&lt;/object&gt;&lt;object type=&quot;8&quot; unique_id=&quot;1003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Mod">
  <a:themeElements>
    <a:clrScheme name="Mod">
      <a:dk1>
        <a:sysClr val="windowText" lastClr="000000"/>
      </a:dk1>
      <a:lt1>
        <a:sysClr val="window" lastClr="FFFFFF"/>
      </a:lt1>
      <a:dk2>
        <a:srgbClr val="065218"/>
      </a:dk2>
      <a:lt2>
        <a:srgbClr val="EDF3AE"/>
      </a:lt2>
      <a:accent1>
        <a:srgbClr val="8FCB17"/>
      </a:accent1>
      <a:accent2>
        <a:srgbClr val="769F11"/>
      </a:accent2>
      <a:accent3>
        <a:srgbClr val="D4E336"/>
      </a:accent3>
      <a:accent4>
        <a:srgbClr val="0C8228"/>
      </a:accent4>
      <a:accent5>
        <a:srgbClr val="C0EDA8"/>
      </a:accent5>
      <a:accent6>
        <a:srgbClr val="3B4F18"/>
      </a:accent6>
      <a:hlink>
        <a:srgbClr val="0A6A21"/>
      </a:hlink>
      <a:folHlink>
        <a:srgbClr val="406EA5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</Template>
  <TotalTime>258</TotalTime>
  <Words>718</Words>
  <Application>Microsoft Office PowerPoint</Application>
  <PresentationFormat>On-screen Show (4:3)</PresentationFormat>
  <Paragraphs>82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Courier New</vt:lpstr>
      <vt:lpstr>Trebuchet MS</vt:lpstr>
      <vt:lpstr>Wingdings</vt:lpstr>
      <vt:lpstr>Mod</vt:lpstr>
      <vt:lpstr>Podcasting</vt:lpstr>
      <vt:lpstr>What is Podcasting? </vt:lpstr>
      <vt:lpstr>Great. So what does all that mean?</vt:lpstr>
      <vt:lpstr>Examples of Podcasting - Audio</vt:lpstr>
      <vt:lpstr>Subscribing to a Podcast</vt:lpstr>
      <vt:lpstr>Important Podcasting Terms</vt:lpstr>
      <vt:lpstr>Important Podcasting Terms, Continued</vt:lpstr>
      <vt:lpstr>Your Projects in K200</vt:lpstr>
      <vt:lpstr>Podcast File Types - Conversion</vt:lpstr>
      <vt:lpstr>Podcast File Types – Conversion - Audio</vt:lpstr>
      <vt:lpstr>Podcast File Types – Conversion - Video</vt:lpstr>
      <vt:lpstr>Needed Tools</vt:lpstr>
      <vt:lpstr>Grading</vt:lpstr>
      <vt:lpstr>Special Thanks</vt:lpstr>
    </vt:vector>
  </TitlesOfParts>
  <Company>School of HPER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Podcasting</dc:title>
  <dc:creator>School of HPER</dc:creator>
  <cp:lastModifiedBy>Lion, Margaret Melanie</cp:lastModifiedBy>
  <cp:revision>95</cp:revision>
  <dcterms:created xsi:type="dcterms:W3CDTF">2008-11-06T18:46:43Z</dcterms:created>
  <dcterms:modified xsi:type="dcterms:W3CDTF">2019-11-11T22:23:51Z</dcterms:modified>
</cp:coreProperties>
</file>